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137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4408C7-3D70-4DDE-B1B9-FB18D9D26605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11562-5F2C-40BF-89AB-AE0999D935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182062" y="754718"/>
            <a:ext cx="4219265" cy="1835293"/>
            <a:chOff x="2182062" y="754718"/>
            <a:chExt cx="4219265" cy="1835293"/>
          </a:xfrm>
        </p:grpSpPr>
        <p:sp>
          <p:nvSpPr>
            <p:cNvPr id="2" name="Freeform 1"/>
            <p:cNvSpPr/>
            <p:nvPr/>
          </p:nvSpPr>
          <p:spPr>
            <a:xfrm>
              <a:off x="2182062" y="754718"/>
              <a:ext cx="376364" cy="628138"/>
            </a:xfrm>
            <a:custGeom>
              <a:avLst/>
              <a:gdLst/>
              <a:ahLst/>
              <a:cxnLst/>
              <a:rect l="0" t="0" r="0" b="0"/>
              <a:pathLst>
                <a:path w="376364" h="628138">
                  <a:moveTo>
                    <a:pt x="71036" y="3333"/>
                  </a:moveTo>
                  <a:lnTo>
                    <a:pt x="35119" y="58378"/>
                  </a:lnTo>
                  <a:lnTo>
                    <a:pt x="10822" y="109786"/>
                  </a:lnTo>
                  <a:lnTo>
                    <a:pt x="0" y="165001"/>
                  </a:lnTo>
                  <a:lnTo>
                    <a:pt x="282" y="169603"/>
                  </a:lnTo>
                  <a:lnTo>
                    <a:pt x="1640" y="167992"/>
                  </a:lnTo>
                  <a:lnTo>
                    <a:pt x="15451" y="113318"/>
                  </a:lnTo>
                  <a:lnTo>
                    <a:pt x="26750" y="79595"/>
                  </a:lnTo>
                  <a:lnTo>
                    <a:pt x="45566" y="54265"/>
                  </a:lnTo>
                  <a:lnTo>
                    <a:pt x="95923" y="11680"/>
                  </a:lnTo>
                  <a:lnTo>
                    <a:pt x="114852" y="1974"/>
                  </a:lnTo>
                  <a:lnTo>
                    <a:pt x="138083" y="0"/>
                  </a:lnTo>
                  <a:lnTo>
                    <a:pt x="162836" y="4191"/>
                  </a:lnTo>
                  <a:lnTo>
                    <a:pt x="195332" y="19705"/>
                  </a:lnTo>
                  <a:lnTo>
                    <a:pt x="212457" y="32447"/>
                  </a:lnTo>
                  <a:lnTo>
                    <a:pt x="256823" y="91744"/>
                  </a:lnTo>
                  <a:lnTo>
                    <a:pt x="283903" y="144973"/>
                  </a:lnTo>
                  <a:lnTo>
                    <a:pt x="296584" y="184121"/>
                  </a:lnTo>
                  <a:lnTo>
                    <a:pt x="302032" y="235105"/>
                  </a:lnTo>
                  <a:lnTo>
                    <a:pt x="310640" y="288671"/>
                  </a:lnTo>
                  <a:lnTo>
                    <a:pt x="312436" y="339392"/>
                  </a:lnTo>
                  <a:lnTo>
                    <a:pt x="309848" y="393805"/>
                  </a:lnTo>
                  <a:lnTo>
                    <a:pt x="295204" y="454793"/>
                  </a:lnTo>
                  <a:lnTo>
                    <a:pt x="273379" y="517949"/>
                  </a:lnTo>
                  <a:lnTo>
                    <a:pt x="225568" y="577831"/>
                  </a:lnTo>
                  <a:lnTo>
                    <a:pt x="206397" y="599087"/>
                  </a:lnTo>
                  <a:lnTo>
                    <a:pt x="165494" y="622265"/>
                  </a:lnTo>
                  <a:lnTo>
                    <a:pt x="155065" y="626524"/>
                  </a:lnTo>
                  <a:lnTo>
                    <a:pt x="130999" y="628137"/>
                  </a:lnTo>
                  <a:lnTo>
                    <a:pt x="107045" y="623785"/>
                  </a:lnTo>
                  <a:lnTo>
                    <a:pt x="88600" y="614052"/>
                  </a:lnTo>
                  <a:lnTo>
                    <a:pt x="75723" y="598808"/>
                  </a:lnTo>
                  <a:lnTo>
                    <a:pt x="70651" y="589829"/>
                  </a:lnTo>
                  <a:lnTo>
                    <a:pt x="68135" y="570494"/>
                  </a:lnTo>
                  <a:lnTo>
                    <a:pt x="76052" y="529486"/>
                  </a:lnTo>
                  <a:lnTo>
                    <a:pt x="91110" y="503681"/>
                  </a:lnTo>
                  <a:lnTo>
                    <a:pt x="121567" y="481218"/>
                  </a:lnTo>
                  <a:lnTo>
                    <a:pt x="165817" y="470922"/>
                  </a:lnTo>
                  <a:lnTo>
                    <a:pt x="215973" y="473461"/>
                  </a:lnTo>
                  <a:lnTo>
                    <a:pt x="244247" y="484850"/>
                  </a:lnTo>
                  <a:lnTo>
                    <a:pt x="304351" y="532632"/>
                  </a:lnTo>
                  <a:lnTo>
                    <a:pt x="366659" y="593800"/>
                  </a:lnTo>
                  <a:lnTo>
                    <a:pt x="376363" y="6034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47937" y="132659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13995" y="842279"/>
              <a:ext cx="18213" cy="547483"/>
            </a:xfrm>
            <a:custGeom>
              <a:avLst/>
              <a:gdLst/>
              <a:ahLst/>
              <a:cxnLst/>
              <a:rect l="0" t="0" r="0" b="0"/>
              <a:pathLst>
                <a:path w="18213" h="547483">
                  <a:moveTo>
                    <a:pt x="18212" y="0"/>
                  </a:moveTo>
                  <a:lnTo>
                    <a:pt x="6759" y="48931"/>
                  </a:lnTo>
                  <a:lnTo>
                    <a:pt x="0" y="99896"/>
                  </a:lnTo>
                  <a:lnTo>
                    <a:pt x="1118" y="162570"/>
                  </a:lnTo>
                  <a:lnTo>
                    <a:pt x="5738" y="223644"/>
                  </a:lnTo>
                  <a:lnTo>
                    <a:pt x="12888" y="286202"/>
                  </a:lnTo>
                  <a:lnTo>
                    <a:pt x="17160" y="347129"/>
                  </a:lnTo>
                  <a:lnTo>
                    <a:pt x="17900" y="408830"/>
                  </a:lnTo>
                  <a:lnTo>
                    <a:pt x="18119" y="464026"/>
                  </a:lnTo>
                  <a:lnTo>
                    <a:pt x="18194" y="518952"/>
                  </a:lnTo>
                  <a:lnTo>
                    <a:pt x="18212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21720" y="864575"/>
              <a:ext cx="379027" cy="541030"/>
            </a:xfrm>
            <a:custGeom>
              <a:avLst/>
              <a:gdLst/>
              <a:ahLst/>
              <a:cxnLst/>
              <a:rect l="0" t="0" r="0" b="0"/>
              <a:pathLst>
                <a:path w="379027" h="541030">
                  <a:moveTo>
                    <a:pt x="0" y="72461"/>
                  </a:moveTo>
                  <a:lnTo>
                    <a:pt x="49498" y="12868"/>
                  </a:lnTo>
                  <a:lnTo>
                    <a:pt x="69572" y="5031"/>
                  </a:lnTo>
                  <a:lnTo>
                    <a:pt x="126177" y="0"/>
                  </a:lnTo>
                  <a:lnTo>
                    <a:pt x="165287" y="4717"/>
                  </a:lnTo>
                  <a:lnTo>
                    <a:pt x="184985" y="13497"/>
                  </a:lnTo>
                  <a:lnTo>
                    <a:pt x="202708" y="27537"/>
                  </a:lnTo>
                  <a:lnTo>
                    <a:pt x="253871" y="85881"/>
                  </a:lnTo>
                  <a:lnTo>
                    <a:pt x="287484" y="146414"/>
                  </a:lnTo>
                  <a:lnTo>
                    <a:pt x="304574" y="200803"/>
                  </a:lnTo>
                  <a:lnTo>
                    <a:pt x="312512" y="256327"/>
                  </a:lnTo>
                  <a:lnTo>
                    <a:pt x="315195" y="317010"/>
                  </a:lnTo>
                  <a:lnTo>
                    <a:pt x="307319" y="372888"/>
                  </a:lnTo>
                  <a:lnTo>
                    <a:pt x="291089" y="429785"/>
                  </a:lnTo>
                  <a:lnTo>
                    <a:pt x="267475" y="486107"/>
                  </a:lnTo>
                  <a:lnTo>
                    <a:pt x="240299" y="519846"/>
                  </a:lnTo>
                  <a:lnTo>
                    <a:pt x="230389" y="528645"/>
                  </a:lnTo>
                  <a:lnTo>
                    <a:pt x="206900" y="538422"/>
                  </a:lnTo>
                  <a:lnTo>
                    <a:pt x="194085" y="541029"/>
                  </a:lnTo>
                  <a:lnTo>
                    <a:pt x="167369" y="537687"/>
                  </a:lnTo>
                  <a:lnTo>
                    <a:pt x="142236" y="528402"/>
                  </a:lnTo>
                  <a:lnTo>
                    <a:pt x="123268" y="516477"/>
                  </a:lnTo>
                  <a:lnTo>
                    <a:pt x="110158" y="500259"/>
                  </a:lnTo>
                  <a:lnTo>
                    <a:pt x="105024" y="491020"/>
                  </a:lnTo>
                  <a:lnTo>
                    <a:pt x="102439" y="465158"/>
                  </a:lnTo>
                  <a:lnTo>
                    <a:pt x="106360" y="437676"/>
                  </a:lnTo>
                  <a:lnTo>
                    <a:pt x="115901" y="417662"/>
                  </a:lnTo>
                  <a:lnTo>
                    <a:pt x="140016" y="393242"/>
                  </a:lnTo>
                  <a:lnTo>
                    <a:pt x="162445" y="384656"/>
                  </a:lnTo>
                  <a:lnTo>
                    <a:pt x="207619" y="379822"/>
                  </a:lnTo>
                  <a:lnTo>
                    <a:pt x="262338" y="378390"/>
                  </a:lnTo>
                  <a:lnTo>
                    <a:pt x="318715" y="377966"/>
                  </a:lnTo>
                  <a:lnTo>
                    <a:pt x="379026" y="3777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00829" y="105284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9065"/>
                  </a:lnTo>
                  <a:lnTo>
                    <a:pt x="37224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76728" y="814190"/>
              <a:ext cx="446938" cy="572553"/>
            </a:xfrm>
            <a:custGeom>
              <a:avLst/>
              <a:gdLst/>
              <a:ahLst/>
              <a:cxnLst/>
              <a:rect l="0" t="0" r="0" b="0"/>
              <a:pathLst>
                <a:path w="446938" h="572553">
                  <a:moveTo>
                    <a:pt x="350567" y="28089"/>
                  </a:moveTo>
                  <a:lnTo>
                    <a:pt x="323011" y="12448"/>
                  </a:lnTo>
                  <a:lnTo>
                    <a:pt x="260549" y="0"/>
                  </a:lnTo>
                  <a:lnTo>
                    <a:pt x="204572" y="659"/>
                  </a:lnTo>
                  <a:lnTo>
                    <a:pt x="144434" y="11363"/>
                  </a:lnTo>
                  <a:lnTo>
                    <a:pt x="92694" y="33148"/>
                  </a:lnTo>
                  <a:lnTo>
                    <a:pt x="64240" y="55454"/>
                  </a:lnTo>
                  <a:lnTo>
                    <a:pt x="18974" y="117120"/>
                  </a:lnTo>
                  <a:lnTo>
                    <a:pt x="2233" y="152735"/>
                  </a:lnTo>
                  <a:lnTo>
                    <a:pt x="0" y="174734"/>
                  </a:lnTo>
                  <a:lnTo>
                    <a:pt x="1042" y="185514"/>
                  </a:lnTo>
                  <a:lnTo>
                    <a:pt x="6416" y="193870"/>
                  </a:lnTo>
                  <a:lnTo>
                    <a:pt x="24866" y="206275"/>
                  </a:lnTo>
                  <a:lnTo>
                    <a:pt x="61560" y="214246"/>
                  </a:lnTo>
                  <a:lnTo>
                    <a:pt x="117051" y="216939"/>
                  </a:lnTo>
                  <a:lnTo>
                    <a:pt x="180005" y="217471"/>
                  </a:lnTo>
                  <a:lnTo>
                    <a:pt x="237847" y="217576"/>
                  </a:lnTo>
                  <a:lnTo>
                    <a:pt x="294333" y="234408"/>
                  </a:lnTo>
                  <a:lnTo>
                    <a:pt x="344312" y="260263"/>
                  </a:lnTo>
                  <a:lnTo>
                    <a:pt x="404923" y="308881"/>
                  </a:lnTo>
                  <a:lnTo>
                    <a:pt x="418789" y="326021"/>
                  </a:lnTo>
                  <a:lnTo>
                    <a:pt x="442811" y="371210"/>
                  </a:lnTo>
                  <a:lnTo>
                    <a:pt x="446937" y="394667"/>
                  </a:lnTo>
                  <a:lnTo>
                    <a:pt x="443196" y="456212"/>
                  </a:lnTo>
                  <a:lnTo>
                    <a:pt x="427405" y="491462"/>
                  </a:lnTo>
                  <a:lnTo>
                    <a:pt x="410454" y="517522"/>
                  </a:lnTo>
                  <a:lnTo>
                    <a:pt x="384982" y="538463"/>
                  </a:lnTo>
                  <a:lnTo>
                    <a:pt x="332149" y="565382"/>
                  </a:lnTo>
                  <a:lnTo>
                    <a:pt x="281939" y="572552"/>
                  </a:lnTo>
                  <a:lnTo>
                    <a:pt x="220071" y="566569"/>
                  </a:lnTo>
                  <a:lnTo>
                    <a:pt x="163483" y="554122"/>
                  </a:lnTo>
                  <a:lnTo>
                    <a:pt x="121609" y="543870"/>
                  </a:lnTo>
                  <a:lnTo>
                    <a:pt x="97883" y="5334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58281" y="1137077"/>
              <a:ext cx="197714" cy="233603"/>
            </a:xfrm>
            <a:custGeom>
              <a:avLst/>
              <a:gdLst/>
              <a:ahLst/>
              <a:cxnLst/>
              <a:rect l="0" t="0" r="0" b="0"/>
              <a:pathLst>
                <a:path w="197714" h="233603">
                  <a:moveTo>
                    <a:pt x="142755" y="0"/>
                  </a:moveTo>
                  <a:lnTo>
                    <a:pt x="100063" y="14573"/>
                  </a:lnTo>
                  <a:lnTo>
                    <a:pt x="64002" y="39403"/>
                  </a:lnTo>
                  <a:lnTo>
                    <a:pt x="27113" y="76414"/>
                  </a:lnTo>
                  <a:lnTo>
                    <a:pt x="11030" y="101032"/>
                  </a:lnTo>
                  <a:lnTo>
                    <a:pt x="0" y="146789"/>
                  </a:lnTo>
                  <a:lnTo>
                    <a:pt x="2321" y="186213"/>
                  </a:lnTo>
                  <a:lnTo>
                    <a:pt x="13659" y="205984"/>
                  </a:lnTo>
                  <a:lnTo>
                    <a:pt x="31567" y="221400"/>
                  </a:lnTo>
                  <a:lnTo>
                    <a:pt x="55124" y="232151"/>
                  </a:lnTo>
                  <a:lnTo>
                    <a:pt x="100283" y="233602"/>
                  </a:lnTo>
                  <a:lnTo>
                    <a:pt x="139529" y="221034"/>
                  </a:lnTo>
                  <a:lnTo>
                    <a:pt x="173385" y="196903"/>
                  </a:lnTo>
                  <a:lnTo>
                    <a:pt x="194465" y="167526"/>
                  </a:lnTo>
                  <a:lnTo>
                    <a:pt x="197713" y="140747"/>
                  </a:lnTo>
                  <a:lnTo>
                    <a:pt x="194087" y="110517"/>
                  </a:lnTo>
                  <a:lnTo>
                    <a:pt x="184677" y="81484"/>
                  </a:lnTo>
                  <a:lnTo>
                    <a:pt x="169576" y="59222"/>
                  </a:lnTo>
                  <a:lnTo>
                    <a:pt x="121698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90590" y="800165"/>
              <a:ext cx="21017" cy="621183"/>
            </a:xfrm>
            <a:custGeom>
              <a:avLst/>
              <a:gdLst/>
              <a:ahLst/>
              <a:cxnLst/>
              <a:rect l="0" t="0" r="0" b="0"/>
              <a:pathLst>
                <a:path w="21017" h="621183">
                  <a:moveTo>
                    <a:pt x="21016" y="0"/>
                  </a:moveTo>
                  <a:lnTo>
                    <a:pt x="12683" y="48931"/>
                  </a:lnTo>
                  <a:lnTo>
                    <a:pt x="5332" y="102472"/>
                  </a:lnTo>
                  <a:lnTo>
                    <a:pt x="1551" y="152805"/>
                  </a:lnTo>
                  <a:lnTo>
                    <a:pt x="431" y="200994"/>
                  </a:lnTo>
                  <a:lnTo>
                    <a:pt x="99" y="261675"/>
                  </a:lnTo>
                  <a:lnTo>
                    <a:pt x="0" y="314750"/>
                  </a:lnTo>
                  <a:lnTo>
                    <a:pt x="7203" y="367370"/>
                  </a:lnTo>
                  <a:lnTo>
                    <a:pt x="6719" y="427850"/>
                  </a:lnTo>
                  <a:lnTo>
                    <a:pt x="1962" y="486299"/>
                  </a:lnTo>
                  <a:lnTo>
                    <a:pt x="3672" y="538713"/>
                  </a:lnTo>
                  <a:lnTo>
                    <a:pt x="9141" y="593453"/>
                  </a:lnTo>
                  <a:lnTo>
                    <a:pt x="10487" y="6211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27419" y="1168663"/>
              <a:ext cx="168457" cy="260187"/>
            </a:xfrm>
            <a:custGeom>
              <a:avLst/>
              <a:gdLst/>
              <a:ahLst/>
              <a:cxnLst/>
              <a:rect l="0" t="0" r="0" b="0"/>
              <a:pathLst>
                <a:path w="168457" h="260187">
                  <a:moveTo>
                    <a:pt x="0" y="0"/>
                  </a:moveTo>
                  <a:lnTo>
                    <a:pt x="3120" y="54144"/>
                  </a:lnTo>
                  <a:lnTo>
                    <a:pt x="17959" y="116964"/>
                  </a:lnTo>
                  <a:lnTo>
                    <a:pt x="34787" y="177478"/>
                  </a:lnTo>
                  <a:lnTo>
                    <a:pt x="59867" y="239401"/>
                  </a:lnTo>
                  <a:lnTo>
                    <a:pt x="71841" y="256919"/>
                  </a:lnTo>
                  <a:lnTo>
                    <a:pt x="78310" y="260186"/>
                  </a:lnTo>
                  <a:lnTo>
                    <a:pt x="84962" y="260025"/>
                  </a:lnTo>
                  <a:lnTo>
                    <a:pt x="91737" y="257578"/>
                  </a:lnTo>
                  <a:lnTo>
                    <a:pt x="102383" y="245500"/>
                  </a:lnTo>
                  <a:lnTo>
                    <a:pt x="129686" y="190690"/>
                  </a:lnTo>
                  <a:lnTo>
                    <a:pt x="146673" y="133290"/>
                  </a:lnTo>
                  <a:lnTo>
                    <a:pt x="161294" y="77151"/>
                  </a:lnTo>
                  <a:lnTo>
                    <a:pt x="168456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11689" y="1189720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4144"/>
                  </a:lnTo>
                  <a:lnTo>
                    <a:pt x="7235" y="115794"/>
                  </a:lnTo>
                  <a:lnTo>
                    <a:pt x="15684" y="177364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22217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38031" y="1178784"/>
              <a:ext cx="252685" cy="295206"/>
            </a:xfrm>
            <a:custGeom>
              <a:avLst/>
              <a:gdLst/>
              <a:ahLst/>
              <a:cxnLst/>
              <a:rect l="0" t="0" r="0" b="0"/>
              <a:pathLst>
                <a:path w="252685" h="295206">
                  <a:moveTo>
                    <a:pt x="0" y="63578"/>
                  </a:moveTo>
                  <a:lnTo>
                    <a:pt x="11452" y="112509"/>
                  </a:lnTo>
                  <a:lnTo>
                    <a:pt x="18211" y="160354"/>
                  </a:lnTo>
                  <a:lnTo>
                    <a:pt x="20495" y="223334"/>
                  </a:lnTo>
                  <a:lnTo>
                    <a:pt x="20682" y="228574"/>
                  </a:lnTo>
                  <a:lnTo>
                    <a:pt x="21024" y="178347"/>
                  </a:lnTo>
                  <a:lnTo>
                    <a:pt x="21050" y="117747"/>
                  </a:lnTo>
                  <a:lnTo>
                    <a:pt x="26645" y="60370"/>
                  </a:lnTo>
                  <a:lnTo>
                    <a:pt x="35628" y="38366"/>
                  </a:lnTo>
                  <a:lnTo>
                    <a:pt x="48590" y="20787"/>
                  </a:lnTo>
                  <a:lnTo>
                    <a:pt x="66049" y="5176"/>
                  </a:lnTo>
                  <a:lnTo>
                    <a:pt x="75619" y="1247"/>
                  </a:lnTo>
                  <a:lnTo>
                    <a:pt x="95610" y="0"/>
                  </a:lnTo>
                  <a:lnTo>
                    <a:pt x="126595" y="5876"/>
                  </a:lnTo>
                  <a:lnTo>
                    <a:pt x="144392" y="18046"/>
                  </a:lnTo>
                  <a:lnTo>
                    <a:pt x="189249" y="69517"/>
                  </a:lnTo>
                  <a:lnTo>
                    <a:pt x="217337" y="127315"/>
                  </a:lnTo>
                  <a:lnTo>
                    <a:pt x="239679" y="180197"/>
                  </a:lnTo>
                  <a:lnTo>
                    <a:pt x="250115" y="235703"/>
                  </a:lnTo>
                  <a:lnTo>
                    <a:pt x="252684" y="2952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38072" y="1229195"/>
              <a:ext cx="414244" cy="486951"/>
            </a:xfrm>
            <a:custGeom>
              <a:avLst/>
              <a:gdLst/>
              <a:ahLst/>
              <a:cxnLst/>
              <a:rect l="0" t="0" r="0" b="0"/>
              <a:pathLst>
                <a:path w="414244" h="486951">
                  <a:moveTo>
                    <a:pt x="315855" y="181623"/>
                  </a:moveTo>
                  <a:lnTo>
                    <a:pt x="345163" y="137661"/>
                  </a:lnTo>
                  <a:lnTo>
                    <a:pt x="354175" y="96198"/>
                  </a:lnTo>
                  <a:lnTo>
                    <a:pt x="350044" y="69957"/>
                  </a:lnTo>
                  <a:lnTo>
                    <a:pt x="334564" y="38573"/>
                  </a:lnTo>
                  <a:lnTo>
                    <a:pt x="320661" y="23289"/>
                  </a:lnTo>
                  <a:lnTo>
                    <a:pt x="291932" y="8107"/>
                  </a:lnTo>
                  <a:lnTo>
                    <a:pt x="267398" y="0"/>
                  </a:lnTo>
                  <a:lnTo>
                    <a:pt x="227278" y="37"/>
                  </a:lnTo>
                  <a:lnTo>
                    <a:pt x="185755" y="13046"/>
                  </a:lnTo>
                  <a:lnTo>
                    <a:pt x="167176" y="28321"/>
                  </a:lnTo>
                  <a:lnTo>
                    <a:pt x="145717" y="66723"/>
                  </a:lnTo>
                  <a:lnTo>
                    <a:pt x="139491" y="108844"/>
                  </a:lnTo>
                  <a:lnTo>
                    <a:pt x="144274" y="135239"/>
                  </a:lnTo>
                  <a:lnTo>
                    <a:pt x="166409" y="180780"/>
                  </a:lnTo>
                  <a:lnTo>
                    <a:pt x="201717" y="215165"/>
                  </a:lnTo>
                  <a:lnTo>
                    <a:pt x="221844" y="230066"/>
                  </a:lnTo>
                  <a:lnTo>
                    <a:pt x="245607" y="238248"/>
                  </a:lnTo>
                  <a:lnTo>
                    <a:pt x="258494" y="240430"/>
                  </a:lnTo>
                  <a:lnTo>
                    <a:pt x="282172" y="236615"/>
                  </a:lnTo>
                  <a:lnTo>
                    <a:pt x="312114" y="221314"/>
                  </a:lnTo>
                  <a:lnTo>
                    <a:pt x="343192" y="195183"/>
                  </a:lnTo>
                  <a:lnTo>
                    <a:pt x="348118" y="195342"/>
                  </a:lnTo>
                  <a:lnTo>
                    <a:pt x="351401" y="200128"/>
                  </a:lnTo>
                  <a:lnTo>
                    <a:pt x="372745" y="262655"/>
                  </a:lnTo>
                  <a:lnTo>
                    <a:pt x="386394" y="312607"/>
                  </a:lnTo>
                  <a:lnTo>
                    <a:pt x="403566" y="363283"/>
                  </a:lnTo>
                  <a:lnTo>
                    <a:pt x="414243" y="408454"/>
                  </a:lnTo>
                  <a:lnTo>
                    <a:pt x="413006" y="437245"/>
                  </a:lnTo>
                  <a:lnTo>
                    <a:pt x="407528" y="447964"/>
                  </a:lnTo>
                  <a:lnTo>
                    <a:pt x="388964" y="462993"/>
                  </a:lnTo>
                  <a:lnTo>
                    <a:pt x="341026" y="472443"/>
                  </a:lnTo>
                  <a:lnTo>
                    <a:pt x="282370" y="475242"/>
                  </a:lnTo>
                  <a:lnTo>
                    <a:pt x="231714" y="476072"/>
                  </a:lnTo>
                  <a:lnTo>
                    <a:pt x="170302" y="476318"/>
                  </a:lnTo>
                  <a:lnTo>
                    <a:pt x="124043" y="476375"/>
                  </a:lnTo>
                  <a:lnTo>
                    <a:pt x="78527" y="477570"/>
                  </a:lnTo>
                  <a:lnTo>
                    <a:pt x="17245" y="484750"/>
                  </a:lnTo>
                  <a:lnTo>
                    <a:pt x="0" y="4869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80781" y="1884601"/>
              <a:ext cx="235613" cy="472173"/>
            </a:xfrm>
            <a:custGeom>
              <a:avLst/>
              <a:gdLst/>
              <a:ahLst/>
              <a:cxnLst/>
              <a:rect l="0" t="0" r="0" b="0"/>
              <a:pathLst>
                <a:path w="235613" h="472173">
                  <a:moveTo>
                    <a:pt x="67156" y="0"/>
                  </a:moveTo>
                  <a:lnTo>
                    <a:pt x="47370" y="52050"/>
                  </a:lnTo>
                  <a:lnTo>
                    <a:pt x="39067" y="101990"/>
                  </a:lnTo>
                  <a:lnTo>
                    <a:pt x="36607" y="155781"/>
                  </a:lnTo>
                  <a:lnTo>
                    <a:pt x="32758" y="214223"/>
                  </a:lnTo>
                  <a:lnTo>
                    <a:pt x="27329" y="270534"/>
                  </a:lnTo>
                  <a:lnTo>
                    <a:pt x="22600" y="326602"/>
                  </a:lnTo>
                  <a:lnTo>
                    <a:pt x="16111" y="388168"/>
                  </a:lnTo>
                  <a:lnTo>
                    <a:pt x="3271" y="451156"/>
                  </a:lnTo>
                  <a:lnTo>
                    <a:pt x="0" y="462208"/>
                  </a:lnTo>
                  <a:lnTo>
                    <a:pt x="2498" y="468405"/>
                  </a:lnTo>
                  <a:lnTo>
                    <a:pt x="8843" y="471367"/>
                  </a:lnTo>
                  <a:lnTo>
                    <a:pt x="17752" y="472172"/>
                  </a:lnTo>
                  <a:lnTo>
                    <a:pt x="37010" y="466827"/>
                  </a:lnTo>
                  <a:lnTo>
                    <a:pt x="89148" y="449922"/>
                  </a:lnTo>
                  <a:lnTo>
                    <a:pt x="138663" y="438896"/>
                  </a:lnTo>
                  <a:lnTo>
                    <a:pt x="195968" y="433810"/>
                  </a:lnTo>
                  <a:lnTo>
                    <a:pt x="235612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79523" y="2074114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0896" y="14654"/>
                  </a:lnTo>
                  <a:lnTo>
                    <a:pt x="77892" y="28197"/>
                  </a:lnTo>
                  <a:lnTo>
                    <a:pt x="14406" y="479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79523" y="1884601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57320" y="8333"/>
                  </a:lnTo>
                  <a:lnTo>
                    <a:pt x="205897" y="15684"/>
                  </a:lnTo>
                  <a:lnTo>
                    <a:pt x="159012" y="25054"/>
                  </a:lnTo>
                  <a:lnTo>
                    <a:pt x="108076" y="29650"/>
                  </a:lnTo>
                  <a:lnTo>
                    <a:pt x="48038" y="3960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07429" y="2194045"/>
              <a:ext cx="393276" cy="377302"/>
            </a:xfrm>
            <a:custGeom>
              <a:avLst/>
              <a:gdLst/>
              <a:ahLst/>
              <a:cxnLst/>
              <a:rect l="0" t="0" r="0" b="0"/>
              <a:pathLst>
                <a:path w="393276" h="377302">
                  <a:moveTo>
                    <a:pt x="214291" y="111696"/>
                  </a:moveTo>
                  <a:lnTo>
                    <a:pt x="219880" y="94928"/>
                  </a:lnTo>
                  <a:lnTo>
                    <a:pt x="217767" y="62144"/>
                  </a:lnTo>
                  <a:lnTo>
                    <a:pt x="209597" y="42489"/>
                  </a:lnTo>
                  <a:lnTo>
                    <a:pt x="196997" y="25955"/>
                  </a:lnTo>
                  <a:lnTo>
                    <a:pt x="179698" y="10808"/>
                  </a:lnTo>
                  <a:lnTo>
                    <a:pt x="157192" y="2516"/>
                  </a:lnTo>
                  <a:lnTo>
                    <a:pt x="131592" y="0"/>
                  </a:lnTo>
                  <a:lnTo>
                    <a:pt x="68711" y="10925"/>
                  </a:lnTo>
                  <a:lnTo>
                    <a:pt x="35845" y="26335"/>
                  </a:lnTo>
                  <a:lnTo>
                    <a:pt x="20728" y="42172"/>
                  </a:lnTo>
                  <a:lnTo>
                    <a:pt x="1491" y="80935"/>
                  </a:lnTo>
                  <a:lnTo>
                    <a:pt x="0" y="104653"/>
                  </a:lnTo>
                  <a:lnTo>
                    <a:pt x="1241" y="117529"/>
                  </a:lnTo>
                  <a:lnTo>
                    <a:pt x="11977" y="138075"/>
                  </a:lnTo>
                  <a:lnTo>
                    <a:pt x="19754" y="146829"/>
                  </a:lnTo>
                  <a:lnTo>
                    <a:pt x="53055" y="164739"/>
                  </a:lnTo>
                  <a:lnTo>
                    <a:pt x="79070" y="167246"/>
                  </a:lnTo>
                  <a:lnTo>
                    <a:pt x="103890" y="163291"/>
                  </a:lnTo>
                  <a:lnTo>
                    <a:pt x="122720" y="153734"/>
                  </a:lnTo>
                  <a:lnTo>
                    <a:pt x="146474" y="129611"/>
                  </a:lnTo>
                  <a:lnTo>
                    <a:pt x="152702" y="128318"/>
                  </a:lnTo>
                  <a:lnTo>
                    <a:pt x="158024" y="132136"/>
                  </a:lnTo>
                  <a:lnTo>
                    <a:pt x="167057" y="148856"/>
                  </a:lnTo>
                  <a:lnTo>
                    <a:pt x="177549" y="185747"/>
                  </a:lnTo>
                  <a:lnTo>
                    <a:pt x="184806" y="246902"/>
                  </a:lnTo>
                  <a:lnTo>
                    <a:pt x="197158" y="298800"/>
                  </a:lnTo>
                  <a:lnTo>
                    <a:pt x="206012" y="361867"/>
                  </a:lnTo>
                  <a:lnTo>
                    <a:pt x="208772" y="373233"/>
                  </a:lnTo>
                  <a:lnTo>
                    <a:pt x="211781" y="377301"/>
                  </a:lnTo>
                  <a:lnTo>
                    <a:pt x="214958" y="376503"/>
                  </a:lnTo>
                  <a:lnTo>
                    <a:pt x="274147" y="315091"/>
                  </a:lnTo>
                  <a:lnTo>
                    <a:pt x="328859" y="280131"/>
                  </a:lnTo>
                  <a:lnTo>
                    <a:pt x="383807" y="252608"/>
                  </a:lnTo>
                  <a:lnTo>
                    <a:pt x="393275" y="2485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29200" y="2168870"/>
              <a:ext cx="197847" cy="206213"/>
            </a:xfrm>
            <a:custGeom>
              <a:avLst/>
              <a:gdLst/>
              <a:ahLst/>
              <a:cxnLst/>
              <a:rect l="0" t="0" r="0" b="0"/>
              <a:pathLst>
                <a:path w="197847" h="206213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15849" y="147218"/>
                  </a:lnTo>
                  <a:lnTo>
                    <a:pt x="22592" y="168376"/>
                  </a:lnTo>
                  <a:lnTo>
                    <a:pt x="35727" y="186358"/>
                  </a:lnTo>
                  <a:lnTo>
                    <a:pt x="44144" y="194428"/>
                  </a:lnTo>
                  <a:lnTo>
                    <a:pt x="65973" y="203396"/>
                  </a:lnTo>
                  <a:lnTo>
                    <a:pt x="91273" y="206212"/>
                  </a:lnTo>
                  <a:lnTo>
                    <a:pt x="118115" y="203564"/>
                  </a:lnTo>
                  <a:lnTo>
                    <a:pt x="139403" y="192248"/>
                  </a:lnTo>
                  <a:lnTo>
                    <a:pt x="172134" y="161977"/>
                  </a:lnTo>
                  <a:lnTo>
                    <a:pt x="188408" y="129362"/>
                  </a:lnTo>
                  <a:lnTo>
                    <a:pt x="195982" y="75249"/>
                  </a:lnTo>
                  <a:lnTo>
                    <a:pt x="197478" y="21927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90951" y="2161644"/>
              <a:ext cx="262480" cy="280968"/>
            </a:xfrm>
            <a:custGeom>
              <a:avLst/>
              <a:gdLst/>
              <a:ahLst/>
              <a:cxnLst/>
              <a:rect l="0" t="0" r="0" b="0"/>
              <a:pathLst>
                <a:path w="262480" h="280968">
                  <a:moveTo>
                    <a:pt x="157194" y="112511"/>
                  </a:moveTo>
                  <a:lnTo>
                    <a:pt x="154074" y="69819"/>
                  </a:lnTo>
                  <a:lnTo>
                    <a:pt x="142621" y="38640"/>
                  </a:lnTo>
                  <a:lnTo>
                    <a:pt x="136950" y="28169"/>
                  </a:lnTo>
                  <a:lnTo>
                    <a:pt x="121291" y="13414"/>
                  </a:lnTo>
                  <a:lnTo>
                    <a:pt x="101462" y="4127"/>
                  </a:lnTo>
                  <a:lnTo>
                    <a:pt x="77052" y="0"/>
                  </a:lnTo>
                  <a:lnTo>
                    <a:pt x="53725" y="4404"/>
                  </a:lnTo>
                  <a:lnTo>
                    <a:pt x="42591" y="8854"/>
                  </a:lnTo>
                  <a:lnTo>
                    <a:pt x="27101" y="23158"/>
                  </a:lnTo>
                  <a:lnTo>
                    <a:pt x="11803" y="54061"/>
                  </a:lnTo>
                  <a:lnTo>
                    <a:pt x="2981" y="92853"/>
                  </a:lnTo>
                  <a:lnTo>
                    <a:pt x="0" y="147882"/>
                  </a:lnTo>
                  <a:lnTo>
                    <a:pt x="5073" y="189802"/>
                  </a:lnTo>
                  <a:lnTo>
                    <a:pt x="13935" y="211593"/>
                  </a:lnTo>
                  <a:lnTo>
                    <a:pt x="38689" y="244647"/>
                  </a:lnTo>
                  <a:lnTo>
                    <a:pt x="46605" y="248565"/>
                  </a:lnTo>
                  <a:lnTo>
                    <a:pt x="64759" y="249798"/>
                  </a:lnTo>
                  <a:lnTo>
                    <a:pt x="94711" y="238327"/>
                  </a:lnTo>
                  <a:lnTo>
                    <a:pt x="120223" y="214521"/>
                  </a:lnTo>
                  <a:lnTo>
                    <a:pt x="153827" y="164722"/>
                  </a:lnTo>
                  <a:lnTo>
                    <a:pt x="158459" y="154337"/>
                  </a:lnTo>
                  <a:lnTo>
                    <a:pt x="161547" y="152094"/>
                  </a:lnTo>
                  <a:lnTo>
                    <a:pt x="163605" y="155277"/>
                  </a:lnTo>
                  <a:lnTo>
                    <a:pt x="172498" y="188419"/>
                  </a:lnTo>
                  <a:lnTo>
                    <a:pt x="207765" y="249317"/>
                  </a:lnTo>
                  <a:lnTo>
                    <a:pt x="224123" y="265340"/>
                  </a:lnTo>
                  <a:lnTo>
                    <a:pt x="239973" y="274022"/>
                  </a:lnTo>
                  <a:lnTo>
                    <a:pt x="262479" y="2809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37824" y="1958300"/>
              <a:ext cx="20892" cy="442198"/>
            </a:xfrm>
            <a:custGeom>
              <a:avLst/>
              <a:gdLst/>
              <a:ahLst/>
              <a:cxnLst/>
              <a:rect l="0" t="0" r="0" b="0"/>
              <a:pathLst>
                <a:path w="20892" h="442198">
                  <a:moveTo>
                    <a:pt x="20891" y="0"/>
                  </a:moveTo>
                  <a:lnTo>
                    <a:pt x="6236" y="55141"/>
                  </a:lnTo>
                  <a:lnTo>
                    <a:pt x="1731" y="114734"/>
                  </a:lnTo>
                  <a:lnTo>
                    <a:pt x="677" y="160567"/>
                  </a:lnTo>
                  <a:lnTo>
                    <a:pt x="208" y="208234"/>
                  </a:lnTo>
                  <a:lnTo>
                    <a:pt x="0" y="256715"/>
                  </a:lnTo>
                  <a:lnTo>
                    <a:pt x="3027" y="302439"/>
                  </a:lnTo>
                  <a:lnTo>
                    <a:pt x="8189" y="361403"/>
                  </a:lnTo>
                  <a:lnTo>
                    <a:pt x="9718" y="405390"/>
                  </a:lnTo>
                  <a:lnTo>
                    <a:pt x="10362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48145" y="2126756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298509" y="3120"/>
                  </a:lnTo>
                  <a:lnTo>
                    <a:pt x="244425" y="11453"/>
                  </a:lnTo>
                  <a:lnTo>
                    <a:pt x="185896" y="18211"/>
                  </a:lnTo>
                  <a:lnTo>
                    <a:pt x="129559" y="20214"/>
                  </a:lnTo>
                  <a:lnTo>
                    <a:pt x="67244" y="20807"/>
                  </a:lnTo>
                  <a:lnTo>
                    <a:pt x="24213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48228" y="229521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57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58756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30311" y="2274155"/>
              <a:ext cx="142983" cy="184744"/>
            </a:xfrm>
            <a:custGeom>
              <a:avLst/>
              <a:gdLst/>
              <a:ahLst/>
              <a:cxnLst/>
              <a:rect l="0" t="0" r="0" b="0"/>
              <a:pathLst>
                <a:path w="142983" h="184744">
                  <a:moveTo>
                    <a:pt x="86373" y="0"/>
                  </a:moveTo>
                  <a:lnTo>
                    <a:pt x="36875" y="55087"/>
                  </a:lnTo>
                  <a:lnTo>
                    <a:pt x="683" y="116028"/>
                  </a:lnTo>
                  <a:lnTo>
                    <a:pt x="0" y="126485"/>
                  </a:lnTo>
                  <a:lnTo>
                    <a:pt x="5481" y="147462"/>
                  </a:lnTo>
                  <a:lnTo>
                    <a:pt x="21720" y="173414"/>
                  </a:lnTo>
                  <a:lnTo>
                    <a:pt x="43990" y="182358"/>
                  </a:lnTo>
                  <a:lnTo>
                    <a:pt x="58118" y="184743"/>
                  </a:lnTo>
                  <a:lnTo>
                    <a:pt x="80054" y="181154"/>
                  </a:lnTo>
                  <a:lnTo>
                    <a:pt x="97602" y="170590"/>
                  </a:lnTo>
                  <a:lnTo>
                    <a:pt x="119466" y="144912"/>
                  </a:lnTo>
                  <a:lnTo>
                    <a:pt x="141799" y="94429"/>
                  </a:lnTo>
                  <a:lnTo>
                    <a:pt x="142982" y="73554"/>
                  </a:lnTo>
                  <a:lnTo>
                    <a:pt x="134209" y="31556"/>
                  </a:lnTo>
                  <a:lnTo>
                    <a:pt x="121671" y="13635"/>
                  </a:lnTo>
                  <a:lnTo>
                    <a:pt x="113414" y="5580"/>
                  </a:lnTo>
                  <a:lnTo>
                    <a:pt x="105570" y="2550"/>
                  </a:lnTo>
                  <a:lnTo>
                    <a:pt x="98001" y="2870"/>
                  </a:lnTo>
                  <a:lnTo>
                    <a:pt x="90616" y="5423"/>
                  </a:lnTo>
                  <a:lnTo>
                    <a:pt x="86862" y="8295"/>
                  </a:lnTo>
                  <a:lnTo>
                    <a:pt x="85529" y="11379"/>
                  </a:lnTo>
                  <a:lnTo>
                    <a:pt x="86373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11440" y="2240974"/>
              <a:ext cx="221099" cy="254280"/>
            </a:xfrm>
            <a:custGeom>
              <a:avLst/>
              <a:gdLst/>
              <a:ahLst/>
              <a:cxnLst/>
              <a:rect l="0" t="0" r="0" b="0"/>
              <a:pathLst>
                <a:path w="221099" h="254280">
                  <a:moveTo>
                    <a:pt x="0" y="75295"/>
                  </a:moveTo>
                  <a:lnTo>
                    <a:pt x="16768" y="80884"/>
                  </a:lnTo>
                  <a:lnTo>
                    <a:pt x="31239" y="92987"/>
                  </a:lnTo>
                  <a:lnTo>
                    <a:pt x="38374" y="101128"/>
                  </a:lnTo>
                  <a:lnTo>
                    <a:pt x="46301" y="125770"/>
                  </a:lnTo>
                  <a:lnTo>
                    <a:pt x="51390" y="183661"/>
                  </a:lnTo>
                  <a:lnTo>
                    <a:pt x="46682" y="220487"/>
                  </a:lnTo>
                  <a:lnTo>
                    <a:pt x="43989" y="224732"/>
                  </a:lnTo>
                  <a:lnTo>
                    <a:pt x="41025" y="224053"/>
                  </a:lnTo>
                  <a:lnTo>
                    <a:pt x="34611" y="213939"/>
                  </a:lnTo>
                  <a:lnTo>
                    <a:pt x="25593" y="187345"/>
                  </a:lnTo>
                  <a:lnTo>
                    <a:pt x="23571" y="150349"/>
                  </a:lnTo>
                  <a:lnTo>
                    <a:pt x="32775" y="95926"/>
                  </a:lnTo>
                  <a:lnTo>
                    <a:pt x="45586" y="57231"/>
                  </a:lnTo>
                  <a:lnTo>
                    <a:pt x="70876" y="18304"/>
                  </a:lnTo>
                  <a:lnTo>
                    <a:pt x="97039" y="957"/>
                  </a:lnTo>
                  <a:lnTo>
                    <a:pt x="105637" y="0"/>
                  </a:lnTo>
                  <a:lnTo>
                    <a:pt x="121429" y="5176"/>
                  </a:lnTo>
                  <a:lnTo>
                    <a:pt x="157867" y="28732"/>
                  </a:lnTo>
                  <a:lnTo>
                    <a:pt x="196062" y="76096"/>
                  </a:lnTo>
                  <a:lnTo>
                    <a:pt x="211861" y="107118"/>
                  </a:lnTo>
                  <a:lnTo>
                    <a:pt x="219274" y="157447"/>
                  </a:lnTo>
                  <a:lnTo>
                    <a:pt x="220738" y="212448"/>
                  </a:lnTo>
                  <a:lnTo>
                    <a:pt x="221098" y="2542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18090" y="2247509"/>
              <a:ext cx="158802" cy="237217"/>
            </a:xfrm>
            <a:custGeom>
              <a:avLst/>
              <a:gdLst/>
              <a:ahLst/>
              <a:cxnLst/>
              <a:rect l="0" t="0" r="0" b="0"/>
              <a:pathLst>
                <a:path w="158802" h="237217">
                  <a:moveTo>
                    <a:pt x="156604" y="5589"/>
                  </a:moveTo>
                  <a:lnTo>
                    <a:pt x="139836" y="0"/>
                  </a:lnTo>
                  <a:lnTo>
                    <a:pt x="107052" y="2113"/>
                  </a:lnTo>
                  <a:lnTo>
                    <a:pt x="62458" y="21713"/>
                  </a:lnTo>
                  <a:lnTo>
                    <a:pt x="9286" y="54997"/>
                  </a:lnTo>
                  <a:lnTo>
                    <a:pt x="3410" y="63094"/>
                  </a:lnTo>
                  <a:lnTo>
                    <a:pt x="662" y="72002"/>
                  </a:lnTo>
                  <a:lnTo>
                    <a:pt x="0" y="81450"/>
                  </a:lnTo>
                  <a:lnTo>
                    <a:pt x="4238" y="88918"/>
                  </a:lnTo>
                  <a:lnTo>
                    <a:pt x="21426" y="100336"/>
                  </a:lnTo>
                  <a:lnTo>
                    <a:pt x="84052" y="112606"/>
                  </a:lnTo>
                  <a:lnTo>
                    <a:pt x="122239" y="125035"/>
                  </a:lnTo>
                  <a:lnTo>
                    <a:pt x="133694" y="130843"/>
                  </a:lnTo>
                  <a:lnTo>
                    <a:pt x="149541" y="146655"/>
                  </a:lnTo>
                  <a:lnTo>
                    <a:pt x="155405" y="155785"/>
                  </a:lnTo>
                  <a:lnTo>
                    <a:pt x="158801" y="178408"/>
                  </a:lnTo>
                  <a:lnTo>
                    <a:pt x="158068" y="190991"/>
                  </a:lnTo>
                  <a:lnTo>
                    <a:pt x="147896" y="211213"/>
                  </a:lnTo>
                  <a:lnTo>
                    <a:pt x="140270" y="219880"/>
                  </a:lnTo>
                  <a:lnTo>
                    <a:pt x="116199" y="229511"/>
                  </a:lnTo>
                  <a:lnTo>
                    <a:pt x="58676" y="235694"/>
                  </a:lnTo>
                  <a:lnTo>
                    <a:pt x="30262" y="2372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55468" y="2274155"/>
              <a:ext cx="317434" cy="165670"/>
            </a:xfrm>
            <a:custGeom>
              <a:avLst/>
              <a:gdLst/>
              <a:ahLst/>
              <a:cxnLst/>
              <a:rect l="0" t="0" r="0" b="0"/>
              <a:pathLst>
                <a:path w="317434" h="165670">
                  <a:moveTo>
                    <a:pt x="19309" y="0"/>
                  </a:moveTo>
                  <a:lnTo>
                    <a:pt x="8130" y="16767"/>
                  </a:lnTo>
                  <a:lnTo>
                    <a:pt x="1179" y="49552"/>
                  </a:lnTo>
                  <a:lnTo>
                    <a:pt x="0" y="101381"/>
                  </a:lnTo>
                  <a:lnTo>
                    <a:pt x="4098" y="124607"/>
                  </a:lnTo>
                  <a:lnTo>
                    <a:pt x="18572" y="151824"/>
                  </a:lnTo>
                  <a:lnTo>
                    <a:pt x="25836" y="156198"/>
                  </a:lnTo>
                  <a:lnTo>
                    <a:pt x="43267" y="157939"/>
                  </a:lnTo>
                  <a:lnTo>
                    <a:pt x="51659" y="154425"/>
                  </a:lnTo>
                  <a:lnTo>
                    <a:pt x="96277" y="111289"/>
                  </a:lnTo>
                  <a:lnTo>
                    <a:pt x="110449" y="92745"/>
                  </a:lnTo>
                  <a:lnTo>
                    <a:pt x="116333" y="89906"/>
                  </a:lnTo>
                  <a:lnTo>
                    <a:pt x="121427" y="91523"/>
                  </a:lnTo>
                  <a:lnTo>
                    <a:pt x="171674" y="149047"/>
                  </a:lnTo>
                  <a:lnTo>
                    <a:pt x="189972" y="159050"/>
                  </a:lnTo>
                  <a:lnTo>
                    <a:pt x="225594" y="165669"/>
                  </a:lnTo>
                  <a:lnTo>
                    <a:pt x="245912" y="160978"/>
                  </a:lnTo>
                  <a:lnTo>
                    <a:pt x="262741" y="149925"/>
                  </a:lnTo>
                  <a:lnTo>
                    <a:pt x="299775" y="104231"/>
                  </a:lnTo>
                  <a:lnTo>
                    <a:pt x="315450" y="67798"/>
                  </a:lnTo>
                  <a:lnTo>
                    <a:pt x="317433" y="44170"/>
                  </a:lnTo>
                  <a:lnTo>
                    <a:pt x="314107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95917" y="2305741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193" y="12308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85389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17015" y="2137285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6066" y="33622"/>
                  </a:lnTo>
                  <a:lnTo>
                    <a:pt x="1546" y="88443"/>
                  </a:lnTo>
                  <a:lnTo>
                    <a:pt x="458" y="141238"/>
                  </a:lnTo>
                  <a:lnTo>
                    <a:pt x="137" y="198216"/>
                  </a:lnTo>
                  <a:lnTo>
                    <a:pt x="3161" y="252143"/>
                  </a:lnTo>
                  <a:lnTo>
                    <a:pt x="8345" y="305166"/>
                  </a:lnTo>
                  <a:lnTo>
                    <a:pt x="13001" y="354802"/>
                  </a:lnTo>
                  <a:lnTo>
                    <a:pt x="21789" y="389785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01202" y="2326797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78705" y="17959"/>
                  </a:lnTo>
                  <a:lnTo>
                    <a:pt x="117492" y="28547"/>
                  </a:lnTo>
                  <a:lnTo>
                    <a:pt x="54404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17057" y="2137285"/>
              <a:ext cx="284270" cy="452726"/>
            </a:xfrm>
            <a:custGeom>
              <a:avLst/>
              <a:gdLst/>
              <a:ahLst/>
              <a:cxnLst/>
              <a:rect l="0" t="0" r="0" b="0"/>
              <a:pathLst>
                <a:path w="284270" h="452726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21331" y="161452"/>
                  </a:lnTo>
                  <a:lnTo>
                    <a:pt x="31667" y="222143"/>
                  </a:lnTo>
                  <a:lnTo>
                    <a:pt x="39019" y="281459"/>
                  </a:lnTo>
                  <a:lnTo>
                    <a:pt x="41197" y="332959"/>
                  </a:lnTo>
                  <a:lnTo>
                    <a:pt x="42876" y="353872"/>
                  </a:lnTo>
                  <a:lnTo>
                    <a:pt x="44962" y="352898"/>
                  </a:lnTo>
                  <a:lnTo>
                    <a:pt x="78706" y="290896"/>
                  </a:lnTo>
                  <a:lnTo>
                    <a:pt x="108700" y="255032"/>
                  </a:lnTo>
                  <a:lnTo>
                    <a:pt x="118090" y="247230"/>
                  </a:lnTo>
                  <a:lnTo>
                    <a:pt x="127859" y="243199"/>
                  </a:lnTo>
                  <a:lnTo>
                    <a:pt x="148073" y="241839"/>
                  </a:lnTo>
                  <a:lnTo>
                    <a:pt x="179184" y="247651"/>
                  </a:lnTo>
                  <a:lnTo>
                    <a:pt x="210629" y="267960"/>
                  </a:lnTo>
                  <a:lnTo>
                    <a:pt x="244290" y="314669"/>
                  </a:lnTo>
                  <a:lnTo>
                    <a:pt x="270350" y="372076"/>
                  </a:lnTo>
                  <a:lnTo>
                    <a:pt x="280144" y="415961"/>
                  </a:lnTo>
                  <a:lnTo>
                    <a:pt x="284269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681333" y="2895336"/>
            <a:ext cx="2163671" cy="747525"/>
            <a:chOff x="3681333" y="2895336"/>
            <a:chExt cx="2163671" cy="747525"/>
          </a:xfrm>
        </p:grpSpPr>
        <p:sp>
          <p:nvSpPr>
            <p:cNvPr id="35" name="Freeform 34"/>
            <p:cNvSpPr/>
            <p:nvPr/>
          </p:nvSpPr>
          <p:spPr>
            <a:xfrm>
              <a:off x="3681333" y="2919790"/>
              <a:ext cx="421043" cy="423535"/>
            </a:xfrm>
            <a:custGeom>
              <a:avLst/>
              <a:gdLst/>
              <a:ahLst/>
              <a:cxnLst/>
              <a:rect l="0" t="0" r="0" b="0"/>
              <a:pathLst>
                <a:path w="421043" h="423535">
                  <a:moveTo>
                    <a:pt x="77340" y="354572"/>
                  </a:moveTo>
                  <a:lnTo>
                    <a:pt x="69007" y="317094"/>
                  </a:lnTo>
                  <a:lnTo>
                    <a:pt x="61656" y="265671"/>
                  </a:lnTo>
                  <a:lnTo>
                    <a:pt x="52286" y="218787"/>
                  </a:lnTo>
                  <a:lnTo>
                    <a:pt x="42101" y="167850"/>
                  </a:lnTo>
                  <a:lnTo>
                    <a:pt x="27009" y="108982"/>
                  </a:lnTo>
                  <a:lnTo>
                    <a:pt x="1591" y="59091"/>
                  </a:lnTo>
                  <a:lnTo>
                    <a:pt x="0" y="35294"/>
                  </a:lnTo>
                  <a:lnTo>
                    <a:pt x="1214" y="22397"/>
                  </a:lnTo>
                  <a:lnTo>
                    <a:pt x="6702" y="13799"/>
                  </a:lnTo>
                  <a:lnTo>
                    <a:pt x="15040" y="8067"/>
                  </a:lnTo>
                  <a:lnTo>
                    <a:pt x="49132" y="0"/>
                  </a:lnTo>
                  <a:lnTo>
                    <a:pt x="76502" y="453"/>
                  </a:lnTo>
                  <a:lnTo>
                    <a:pt x="138612" y="16688"/>
                  </a:lnTo>
                  <a:lnTo>
                    <a:pt x="200876" y="36250"/>
                  </a:lnTo>
                  <a:lnTo>
                    <a:pt x="257157" y="66976"/>
                  </a:lnTo>
                  <a:lnTo>
                    <a:pt x="312333" y="106892"/>
                  </a:lnTo>
                  <a:lnTo>
                    <a:pt x="371411" y="164428"/>
                  </a:lnTo>
                  <a:lnTo>
                    <a:pt x="384683" y="179987"/>
                  </a:lnTo>
                  <a:lnTo>
                    <a:pt x="412164" y="234399"/>
                  </a:lnTo>
                  <a:lnTo>
                    <a:pt x="421042" y="274642"/>
                  </a:lnTo>
                  <a:lnTo>
                    <a:pt x="412495" y="321790"/>
                  </a:lnTo>
                  <a:lnTo>
                    <a:pt x="395144" y="356037"/>
                  </a:lnTo>
                  <a:lnTo>
                    <a:pt x="364007" y="386592"/>
                  </a:lnTo>
                  <a:lnTo>
                    <a:pt x="319556" y="412283"/>
                  </a:lnTo>
                  <a:lnTo>
                    <a:pt x="258162" y="423534"/>
                  </a:lnTo>
                  <a:lnTo>
                    <a:pt x="211908" y="423047"/>
                  </a:lnTo>
                  <a:lnTo>
                    <a:pt x="152307" y="419315"/>
                  </a:lnTo>
                  <a:lnTo>
                    <a:pt x="108926" y="4177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55666" y="3092830"/>
              <a:ext cx="235234" cy="223647"/>
            </a:xfrm>
            <a:custGeom>
              <a:avLst/>
              <a:gdLst/>
              <a:ahLst/>
              <a:cxnLst/>
              <a:rect l="0" t="0" r="0" b="0"/>
              <a:pathLst>
                <a:path w="235234" h="223647">
                  <a:moveTo>
                    <a:pt x="24147" y="118361"/>
                  </a:moveTo>
                  <a:lnTo>
                    <a:pt x="73078" y="110028"/>
                  </a:lnTo>
                  <a:lnTo>
                    <a:pt x="120924" y="105364"/>
                  </a:lnTo>
                  <a:lnTo>
                    <a:pt x="178314" y="93307"/>
                  </a:lnTo>
                  <a:lnTo>
                    <a:pt x="212546" y="77533"/>
                  </a:lnTo>
                  <a:lnTo>
                    <a:pt x="227983" y="61611"/>
                  </a:lnTo>
                  <a:lnTo>
                    <a:pt x="233737" y="52452"/>
                  </a:lnTo>
                  <a:lnTo>
                    <a:pt x="235233" y="42836"/>
                  </a:lnTo>
                  <a:lnTo>
                    <a:pt x="230657" y="22793"/>
                  </a:lnTo>
                  <a:lnTo>
                    <a:pt x="224992" y="14875"/>
                  </a:lnTo>
                  <a:lnTo>
                    <a:pt x="209338" y="2957"/>
                  </a:lnTo>
                  <a:lnTo>
                    <a:pt x="187562" y="0"/>
                  </a:lnTo>
                  <a:lnTo>
                    <a:pt x="141044" y="7634"/>
                  </a:lnTo>
                  <a:lnTo>
                    <a:pt x="87461" y="35265"/>
                  </a:lnTo>
                  <a:lnTo>
                    <a:pt x="27279" y="76347"/>
                  </a:lnTo>
                  <a:lnTo>
                    <a:pt x="12671" y="91500"/>
                  </a:lnTo>
                  <a:lnTo>
                    <a:pt x="2279" y="109932"/>
                  </a:lnTo>
                  <a:lnTo>
                    <a:pt x="0" y="132943"/>
                  </a:lnTo>
                  <a:lnTo>
                    <a:pt x="4056" y="156428"/>
                  </a:lnTo>
                  <a:lnTo>
                    <a:pt x="13658" y="174664"/>
                  </a:lnTo>
                  <a:lnTo>
                    <a:pt x="28844" y="187448"/>
                  </a:lnTo>
                  <a:lnTo>
                    <a:pt x="79748" y="215067"/>
                  </a:lnTo>
                  <a:lnTo>
                    <a:pt x="138812" y="221952"/>
                  </a:lnTo>
                  <a:lnTo>
                    <a:pt x="182075" y="223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90034" y="3141955"/>
              <a:ext cx="142505" cy="180667"/>
            </a:xfrm>
            <a:custGeom>
              <a:avLst/>
              <a:gdLst/>
              <a:ahLst/>
              <a:cxnLst/>
              <a:rect l="0" t="0" r="0" b="0"/>
              <a:pathLst>
                <a:path w="142505" h="180667">
                  <a:moveTo>
                    <a:pt x="131976" y="6065"/>
                  </a:moveTo>
                  <a:lnTo>
                    <a:pt x="98354" y="0"/>
                  </a:lnTo>
                  <a:lnTo>
                    <a:pt x="61312" y="6088"/>
                  </a:lnTo>
                  <a:lnTo>
                    <a:pt x="38569" y="16214"/>
                  </a:lnTo>
                  <a:lnTo>
                    <a:pt x="19882" y="34752"/>
                  </a:lnTo>
                  <a:lnTo>
                    <a:pt x="6117" y="58589"/>
                  </a:lnTo>
                  <a:lnTo>
                    <a:pt x="0" y="84781"/>
                  </a:lnTo>
                  <a:lnTo>
                    <a:pt x="2145" y="120245"/>
                  </a:lnTo>
                  <a:lnTo>
                    <a:pt x="10323" y="139090"/>
                  </a:lnTo>
                  <a:lnTo>
                    <a:pt x="34636" y="170252"/>
                  </a:lnTo>
                  <a:lnTo>
                    <a:pt x="54399" y="178473"/>
                  </a:lnTo>
                  <a:lnTo>
                    <a:pt x="66220" y="180666"/>
                  </a:lnTo>
                  <a:lnTo>
                    <a:pt x="88713" y="176862"/>
                  </a:lnTo>
                  <a:lnTo>
                    <a:pt x="142504" y="1639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37823" y="320066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16767" y="3063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43109" y="3115748"/>
              <a:ext cx="313161" cy="253372"/>
            </a:xfrm>
            <a:custGeom>
              <a:avLst/>
              <a:gdLst/>
              <a:ahLst/>
              <a:cxnLst/>
              <a:rect l="0" t="0" r="0" b="0"/>
              <a:pathLst>
                <a:path w="313161" h="253372">
                  <a:moveTo>
                    <a:pt x="0" y="116500"/>
                  </a:moveTo>
                  <a:lnTo>
                    <a:pt x="5589" y="178593"/>
                  </a:lnTo>
                  <a:lnTo>
                    <a:pt x="7235" y="181292"/>
                  </a:lnTo>
                  <a:lnTo>
                    <a:pt x="8333" y="178412"/>
                  </a:lnTo>
                  <a:lnTo>
                    <a:pt x="10239" y="120364"/>
                  </a:lnTo>
                  <a:lnTo>
                    <a:pt x="13591" y="67047"/>
                  </a:lnTo>
                  <a:lnTo>
                    <a:pt x="16079" y="55456"/>
                  </a:lnTo>
                  <a:lnTo>
                    <a:pt x="21248" y="46558"/>
                  </a:lnTo>
                  <a:lnTo>
                    <a:pt x="36349" y="33552"/>
                  </a:lnTo>
                  <a:lnTo>
                    <a:pt x="45290" y="31956"/>
                  </a:lnTo>
                  <a:lnTo>
                    <a:pt x="64582" y="36421"/>
                  </a:lnTo>
                  <a:lnTo>
                    <a:pt x="89585" y="52089"/>
                  </a:lnTo>
                  <a:lnTo>
                    <a:pt x="139112" y="109808"/>
                  </a:lnTo>
                  <a:lnTo>
                    <a:pt x="148785" y="128734"/>
                  </a:lnTo>
                  <a:lnTo>
                    <a:pt x="150662" y="130505"/>
                  </a:lnTo>
                  <a:lnTo>
                    <a:pt x="156245" y="76290"/>
                  </a:lnTo>
                  <a:lnTo>
                    <a:pt x="172206" y="21995"/>
                  </a:lnTo>
                  <a:lnTo>
                    <a:pt x="177975" y="13722"/>
                  </a:lnTo>
                  <a:lnTo>
                    <a:pt x="193743" y="1411"/>
                  </a:lnTo>
                  <a:lnTo>
                    <a:pt x="204031" y="0"/>
                  </a:lnTo>
                  <a:lnTo>
                    <a:pt x="227941" y="4671"/>
                  </a:lnTo>
                  <a:lnTo>
                    <a:pt x="247926" y="17665"/>
                  </a:lnTo>
                  <a:lnTo>
                    <a:pt x="272331" y="47831"/>
                  </a:lnTo>
                  <a:lnTo>
                    <a:pt x="295949" y="99946"/>
                  </a:lnTo>
                  <a:lnTo>
                    <a:pt x="310709" y="149236"/>
                  </a:lnTo>
                  <a:lnTo>
                    <a:pt x="313160" y="193790"/>
                  </a:lnTo>
                  <a:lnTo>
                    <a:pt x="305326" y="2533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46849" y="3166079"/>
              <a:ext cx="227970" cy="213569"/>
            </a:xfrm>
            <a:custGeom>
              <a:avLst/>
              <a:gdLst/>
              <a:ahLst/>
              <a:cxnLst/>
              <a:rect l="0" t="0" r="0" b="0"/>
              <a:pathLst>
                <a:path w="227970" h="213569">
                  <a:moveTo>
                    <a:pt x="133213" y="139869"/>
                  </a:moveTo>
                  <a:lnTo>
                    <a:pt x="140448" y="112313"/>
                  </a:lnTo>
                  <a:lnTo>
                    <a:pt x="139971" y="59210"/>
                  </a:lnTo>
                  <a:lnTo>
                    <a:pt x="133877" y="37340"/>
                  </a:lnTo>
                  <a:lnTo>
                    <a:pt x="123370" y="19821"/>
                  </a:lnTo>
                  <a:lnTo>
                    <a:pt x="107781" y="7355"/>
                  </a:lnTo>
                  <a:lnTo>
                    <a:pt x="98711" y="2394"/>
                  </a:lnTo>
                  <a:lnTo>
                    <a:pt x="79274" y="0"/>
                  </a:lnTo>
                  <a:lnTo>
                    <a:pt x="58937" y="4005"/>
                  </a:lnTo>
                  <a:lnTo>
                    <a:pt x="38200" y="13585"/>
                  </a:lnTo>
                  <a:lnTo>
                    <a:pt x="23525" y="28760"/>
                  </a:lnTo>
                  <a:lnTo>
                    <a:pt x="8686" y="60155"/>
                  </a:lnTo>
                  <a:lnTo>
                    <a:pt x="0" y="99092"/>
                  </a:lnTo>
                  <a:lnTo>
                    <a:pt x="546" y="137145"/>
                  </a:lnTo>
                  <a:lnTo>
                    <a:pt x="6399" y="159715"/>
                  </a:lnTo>
                  <a:lnTo>
                    <a:pt x="16800" y="181444"/>
                  </a:lnTo>
                  <a:lnTo>
                    <a:pt x="25188" y="188643"/>
                  </a:lnTo>
                  <a:lnTo>
                    <a:pt x="46987" y="196641"/>
                  </a:lnTo>
                  <a:lnTo>
                    <a:pt x="57012" y="195265"/>
                  </a:lnTo>
                  <a:lnTo>
                    <a:pt x="74389" y="184376"/>
                  </a:lnTo>
                  <a:lnTo>
                    <a:pt x="91737" y="158515"/>
                  </a:lnTo>
                  <a:lnTo>
                    <a:pt x="104286" y="128626"/>
                  </a:lnTo>
                  <a:lnTo>
                    <a:pt x="108079" y="125354"/>
                  </a:lnTo>
                  <a:lnTo>
                    <a:pt x="111778" y="126683"/>
                  </a:lnTo>
                  <a:lnTo>
                    <a:pt x="119007" y="137518"/>
                  </a:lnTo>
                  <a:lnTo>
                    <a:pt x="136299" y="169950"/>
                  </a:lnTo>
                  <a:lnTo>
                    <a:pt x="161899" y="199233"/>
                  </a:lnTo>
                  <a:lnTo>
                    <a:pt x="181837" y="207197"/>
                  </a:lnTo>
                  <a:lnTo>
                    <a:pt x="227969" y="2135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95875" y="2895336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0" y="0"/>
                  </a:moveTo>
                  <a:lnTo>
                    <a:pt x="0" y="49264"/>
                  </a:lnTo>
                  <a:lnTo>
                    <a:pt x="0" y="101684"/>
                  </a:lnTo>
                  <a:lnTo>
                    <a:pt x="0" y="145019"/>
                  </a:lnTo>
                  <a:lnTo>
                    <a:pt x="3120" y="191575"/>
                  </a:lnTo>
                  <a:lnTo>
                    <a:pt x="8333" y="254465"/>
                  </a:lnTo>
                  <a:lnTo>
                    <a:pt x="10095" y="317637"/>
                  </a:lnTo>
                  <a:lnTo>
                    <a:pt x="17679" y="369110"/>
                  </a:lnTo>
                  <a:lnTo>
                    <a:pt x="23510" y="426937"/>
                  </a:lnTo>
                  <a:lnTo>
                    <a:pt x="31586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43194" y="3095378"/>
              <a:ext cx="201810" cy="271650"/>
            </a:xfrm>
            <a:custGeom>
              <a:avLst/>
              <a:gdLst/>
              <a:ahLst/>
              <a:cxnLst/>
              <a:rect l="0" t="0" r="0" b="0"/>
              <a:pathLst>
                <a:path w="201810" h="271650">
                  <a:moveTo>
                    <a:pt x="200122" y="0"/>
                  </a:moveTo>
                  <a:lnTo>
                    <a:pt x="136672" y="16788"/>
                  </a:lnTo>
                  <a:lnTo>
                    <a:pt x="91505" y="22132"/>
                  </a:lnTo>
                  <a:lnTo>
                    <a:pt x="32614" y="50199"/>
                  </a:lnTo>
                  <a:lnTo>
                    <a:pt x="5951" y="70506"/>
                  </a:lnTo>
                  <a:lnTo>
                    <a:pt x="1654" y="78589"/>
                  </a:lnTo>
                  <a:lnTo>
                    <a:pt x="0" y="96930"/>
                  </a:lnTo>
                  <a:lnTo>
                    <a:pt x="4706" y="104394"/>
                  </a:lnTo>
                  <a:lnTo>
                    <a:pt x="22414" y="115807"/>
                  </a:lnTo>
                  <a:lnTo>
                    <a:pt x="77068" y="136407"/>
                  </a:lnTo>
                  <a:lnTo>
                    <a:pt x="135997" y="154357"/>
                  </a:lnTo>
                  <a:lnTo>
                    <a:pt x="167084" y="166098"/>
                  </a:lnTo>
                  <a:lnTo>
                    <a:pt x="183879" y="177547"/>
                  </a:lnTo>
                  <a:lnTo>
                    <a:pt x="196022" y="193553"/>
                  </a:lnTo>
                  <a:lnTo>
                    <a:pt x="200898" y="202735"/>
                  </a:lnTo>
                  <a:lnTo>
                    <a:pt x="201809" y="212365"/>
                  </a:lnTo>
                  <a:lnTo>
                    <a:pt x="196582" y="232425"/>
                  </a:lnTo>
                  <a:lnTo>
                    <a:pt x="180221" y="249919"/>
                  </a:lnTo>
                  <a:lnTo>
                    <a:pt x="157352" y="263153"/>
                  </a:lnTo>
                  <a:lnTo>
                    <a:pt x="101423" y="271649"/>
                  </a:lnTo>
                  <a:lnTo>
                    <a:pt x="64033" y="270001"/>
                  </a:lnTo>
                  <a:lnTo>
                    <a:pt x="42195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42984" y="3579700"/>
              <a:ext cx="1284478" cy="63161"/>
            </a:xfrm>
            <a:custGeom>
              <a:avLst/>
              <a:gdLst/>
              <a:ahLst/>
              <a:cxnLst/>
              <a:rect l="0" t="0" r="0" b="0"/>
              <a:pathLst>
                <a:path w="1284478" h="63161">
                  <a:moveTo>
                    <a:pt x="1284477" y="10517"/>
                  </a:moveTo>
                  <a:lnTo>
                    <a:pt x="1235546" y="10517"/>
                  </a:lnTo>
                  <a:lnTo>
                    <a:pt x="1175222" y="10517"/>
                  </a:lnTo>
                  <a:lnTo>
                    <a:pt x="1122445" y="9347"/>
                  </a:lnTo>
                  <a:lnTo>
                    <a:pt x="1071693" y="4928"/>
                  </a:lnTo>
                  <a:lnTo>
                    <a:pt x="1018721" y="2184"/>
                  </a:lnTo>
                  <a:lnTo>
                    <a:pt x="962812" y="964"/>
                  </a:lnTo>
                  <a:lnTo>
                    <a:pt x="902869" y="422"/>
                  </a:lnTo>
                  <a:lnTo>
                    <a:pt x="841132" y="181"/>
                  </a:lnTo>
                  <a:lnTo>
                    <a:pt x="809929" y="117"/>
                  </a:lnTo>
                  <a:lnTo>
                    <a:pt x="777429" y="74"/>
                  </a:lnTo>
                  <a:lnTo>
                    <a:pt x="744064" y="46"/>
                  </a:lnTo>
                  <a:lnTo>
                    <a:pt x="710122" y="27"/>
                  </a:lnTo>
                  <a:lnTo>
                    <a:pt x="675796" y="14"/>
                  </a:lnTo>
                  <a:lnTo>
                    <a:pt x="641213" y="5"/>
                  </a:lnTo>
                  <a:lnTo>
                    <a:pt x="606460" y="0"/>
                  </a:lnTo>
                  <a:lnTo>
                    <a:pt x="569253" y="1166"/>
                  </a:lnTo>
                  <a:lnTo>
                    <a:pt x="530411" y="3113"/>
                  </a:lnTo>
                  <a:lnTo>
                    <a:pt x="490478" y="5581"/>
                  </a:lnTo>
                  <a:lnTo>
                    <a:pt x="450988" y="8396"/>
                  </a:lnTo>
                  <a:lnTo>
                    <a:pt x="411793" y="11443"/>
                  </a:lnTo>
                  <a:lnTo>
                    <a:pt x="372794" y="14644"/>
                  </a:lnTo>
                  <a:lnTo>
                    <a:pt x="331588" y="17948"/>
                  </a:lnTo>
                  <a:lnTo>
                    <a:pt x="288909" y="21320"/>
                  </a:lnTo>
                  <a:lnTo>
                    <a:pt x="245249" y="24738"/>
                  </a:lnTo>
                  <a:lnTo>
                    <a:pt x="205613" y="29356"/>
                  </a:lnTo>
                  <a:lnTo>
                    <a:pt x="168661" y="34775"/>
                  </a:lnTo>
                  <a:lnTo>
                    <a:pt x="133498" y="40727"/>
                  </a:lnTo>
                  <a:lnTo>
                    <a:pt x="75710" y="50460"/>
                  </a:lnTo>
                  <a:lnTo>
                    <a:pt x="22433" y="59397"/>
                  </a:lnTo>
                  <a:lnTo>
                    <a:pt x="0" y="631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326798" y="331322"/>
            <a:ext cx="6148609" cy="890699"/>
            <a:chOff x="2326798" y="331322"/>
            <a:chExt cx="6148609" cy="890699"/>
          </a:xfrm>
        </p:grpSpPr>
        <p:sp>
          <p:nvSpPr>
            <p:cNvPr id="2" name="Freeform 1"/>
            <p:cNvSpPr/>
            <p:nvPr/>
          </p:nvSpPr>
          <p:spPr>
            <a:xfrm>
              <a:off x="2779561" y="347440"/>
              <a:ext cx="10491" cy="600125"/>
            </a:xfrm>
            <a:custGeom>
              <a:avLst/>
              <a:gdLst/>
              <a:ahLst/>
              <a:cxnLst/>
              <a:rect l="0" t="0" r="0" b="0"/>
              <a:pathLst>
                <a:path w="10491" h="600125">
                  <a:moveTo>
                    <a:pt x="10490" y="0"/>
                  </a:moveTo>
                  <a:lnTo>
                    <a:pt x="3255" y="27556"/>
                  </a:lnTo>
                  <a:lnTo>
                    <a:pt x="612" y="90018"/>
                  </a:lnTo>
                  <a:lnTo>
                    <a:pt x="155" y="149114"/>
                  </a:lnTo>
                  <a:lnTo>
                    <a:pt x="48" y="191445"/>
                  </a:lnTo>
                  <a:lnTo>
                    <a:pt x="0" y="237555"/>
                  </a:lnTo>
                  <a:lnTo>
                    <a:pt x="5562" y="292785"/>
                  </a:lnTo>
                  <a:lnTo>
                    <a:pt x="9517" y="353368"/>
                  </a:lnTo>
                  <a:lnTo>
                    <a:pt x="10298" y="410396"/>
                  </a:lnTo>
                  <a:lnTo>
                    <a:pt x="10433" y="458901"/>
                  </a:lnTo>
                  <a:lnTo>
                    <a:pt x="10474" y="511487"/>
                  </a:lnTo>
                  <a:lnTo>
                    <a:pt x="10487" y="571177"/>
                  </a:lnTo>
                  <a:lnTo>
                    <a:pt x="10490" y="6001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26798" y="331322"/>
              <a:ext cx="831752" cy="131932"/>
            </a:xfrm>
            <a:custGeom>
              <a:avLst/>
              <a:gdLst/>
              <a:ahLst/>
              <a:cxnLst/>
              <a:rect l="0" t="0" r="0" b="0"/>
              <a:pathLst>
                <a:path w="831752" h="131932">
                  <a:moveTo>
                    <a:pt x="831751" y="5589"/>
                  </a:moveTo>
                  <a:lnTo>
                    <a:pt x="814983" y="0"/>
                  </a:lnTo>
                  <a:lnTo>
                    <a:pt x="759895" y="4442"/>
                  </a:lnTo>
                  <a:lnTo>
                    <a:pt x="706345" y="13308"/>
                  </a:lnTo>
                  <a:lnTo>
                    <a:pt x="643748" y="30248"/>
                  </a:lnTo>
                  <a:lnTo>
                    <a:pt x="592017" y="44212"/>
                  </a:lnTo>
                  <a:lnTo>
                    <a:pt x="536738" y="58236"/>
                  </a:lnTo>
                  <a:lnTo>
                    <a:pt x="480758" y="66681"/>
                  </a:lnTo>
                  <a:lnTo>
                    <a:pt x="433085" y="73734"/>
                  </a:lnTo>
                  <a:lnTo>
                    <a:pt x="381915" y="77643"/>
                  </a:lnTo>
                  <a:lnTo>
                    <a:pt x="329709" y="84390"/>
                  </a:lnTo>
                  <a:lnTo>
                    <a:pt x="277196" y="88209"/>
                  </a:lnTo>
                  <a:lnTo>
                    <a:pt x="224591" y="94930"/>
                  </a:lnTo>
                  <a:lnTo>
                    <a:pt x="161650" y="106512"/>
                  </a:lnTo>
                  <a:lnTo>
                    <a:pt x="112497" y="110752"/>
                  </a:lnTo>
                  <a:lnTo>
                    <a:pt x="56493" y="122072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1554" y="863336"/>
              <a:ext cx="652768" cy="157929"/>
            </a:xfrm>
            <a:custGeom>
              <a:avLst/>
              <a:gdLst/>
              <a:ahLst/>
              <a:cxnLst/>
              <a:rect l="0" t="0" r="0" b="0"/>
              <a:pathLst>
                <a:path w="652768" h="157929">
                  <a:moveTo>
                    <a:pt x="652767" y="0"/>
                  </a:moveTo>
                  <a:lnTo>
                    <a:pt x="599739" y="14655"/>
                  </a:lnTo>
                  <a:lnTo>
                    <a:pt x="539098" y="40000"/>
                  </a:lnTo>
                  <a:lnTo>
                    <a:pt x="484085" y="55735"/>
                  </a:lnTo>
                  <a:lnTo>
                    <a:pt x="429024" y="70108"/>
                  </a:lnTo>
                  <a:lnTo>
                    <a:pt x="371743" y="80694"/>
                  </a:lnTo>
                  <a:lnTo>
                    <a:pt x="315456" y="94752"/>
                  </a:lnTo>
                  <a:lnTo>
                    <a:pt x="259624" y="103205"/>
                  </a:lnTo>
                  <a:lnTo>
                    <a:pt x="200955" y="116464"/>
                  </a:lnTo>
                  <a:lnTo>
                    <a:pt x="146350" y="132277"/>
                  </a:lnTo>
                  <a:lnTo>
                    <a:pt x="85707" y="141855"/>
                  </a:lnTo>
                  <a:lnTo>
                    <a:pt x="24209" y="15354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76653" y="683540"/>
              <a:ext cx="247749" cy="264025"/>
            </a:xfrm>
            <a:custGeom>
              <a:avLst/>
              <a:gdLst/>
              <a:ahLst/>
              <a:cxnLst/>
              <a:rect l="0" t="0" r="0" b="0"/>
              <a:pathLst>
                <a:path w="247749" h="264025">
                  <a:moveTo>
                    <a:pt x="39782" y="42926"/>
                  </a:moveTo>
                  <a:lnTo>
                    <a:pt x="31449" y="97070"/>
                  </a:lnTo>
                  <a:lnTo>
                    <a:pt x="29687" y="152017"/>
                  </a:lnTo>
                  <a:lnTo>
                    <a:pt x="29339" y="207931"/>
                  </a:lnTo>
                  <a:lnTo>
                    <a:pt x="29292" y="235974"/>
                  </a:lnTo>
                  <a:lnTo>
                    <a:pt x="26939" y="242985"/>
                  </a:lnTo>
                  <a:lnTo>
                    <a:pt x="23031" y="245319"/>
                  </a:lnTo>
                  <a:lnTo>
                    <a:pt x="18086" y="244535"/>
                  </a:lnTo>
                  <a:lnTo>
                    <a:pt x="13620" y="239333"/>
                  </a:lnTo>
                  <a:lnTo>
                    <a:pt x="5538" y="221075"/>
                  </a:lnTo>
                  <a:lnTo>
                    <a:pt x="0" y="178899"/>
                  </a:lnTo>
                  <a:lnTo>
                    <a:pt x="6534" y="120651"/>
                  </a:lnTo>
                  <a:lnTo>
                    <a:pt x="19090" y="67204"/>
                  </a:lnTo>
                  <a:lnTo>
                    <a:pt x="22477" y="55602"/>
                  </a:lnTo>
                  <a:lnTo>
                    <a:pt x="35601" y="36471"/>
                  </a:lnTo>
                  <a:lnTo>
                    <a:pt x="72621" y="5126"/>
                  </a:lnTo>
                  <a:lnTo>
                    <a:pt x="96101" y="0"/>
                  </a:lnTo>
                  <a:lnTo>
                    <a:pt x="143713" y="6241"/>
                  </a:lnTo>
                  <a:lnTo>
                    <a:pt x="176251" y="26597"/>
                  </a:lnTo>
                  <a:lnTo>
                    <a:pt x="202530" y="60445"/>
                  </a:lnTo>
                  <a:lnTo>
                    <a:pt x="228081" y="119279"/>
                  </a:lnTo>
                  <a:lnTo>
                    <a:pt x="245513" y="179929"/>
                  </a:lnTo>
                  <a:lnTo>
                    <a:pt x="247748" y="218310"/>
                  </a:lnTo>
                  <a:lnTo>
                    <a:pt x="239823" y="2640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79647" y="663295"/>
              <a:ext cx="200043" cy="299926"/>
            </a:xfrm>
            <a:custGeom>
              <a:avLst/>
              <a:gdLst/>
              <a:ahLst/>
              <a:cxnLst/>
              <a:rect l="0" t="0" r="0" b="0"/>
              <a:pathLst>
                <a:path w="200043" h="299926">
                  <a:moveTo>
                    <a:pt x="0" y="31585"/>
                  </a:moveTo>
                  <a:lnTo>
                    <a:pt x="20244" y="86726"/>
                  </a:lnTo>
                  <a:lnTo>
                    <a:pt x="38921" y="144859"/>
                  </a:lnTo>
                  <a:lnTo>
                    <a:pt x="63927" y="208335"/>
                  </a:lnTo>
                  <a:lnTo>
                    <a:pt x="91396" y="260691"/>
                  </a:lnTo>
                  <a:lnTo>
                    <a:pt x="106759" y="294051"/>
                  </a:lnTo>
                  <a:lnTo>
                    <a:pt x="113287" y="298979"/>
                  </a:lnTo>
                  <a:lnTo>
                    <a:pt x="121148" y="299925"/>
                  </a:lnTo>
                  <a:lnTo>
                    <a:pt x="129899" y="298216"/>
                  </a:lnTo>
                  <a:lnTo>
                    <a:pt x="136902" y="292397"/>
                  </a:lnTo>
                  <a:lnTo>
                    <a:pt x="147803" y="273454"/>
                  </a:lnTo>
                  <a:lnTo>
                    <a:pt x="163163" y="221995"/>
                  </a:lnTo>
                  <a:lnTo>
                    <a:pt x="166888" y="173661"/>
                  </a:lnTo>
                  <a:lnTo>
                    <a:pt x="169161" y="123465"/>
                  </a:lnTo>
                  <a:lnTo>
                    <a:pt x="179817" y="67109"/>
                  </a:lnTo>
                  <a:lnTo>
                    <a:pt x="196995" y="9704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27557" y="670643"/>
              <a:ext cx="205838" cy="296827"/>
            </a:xfrm>
            <a:custGeom>
              <a:avLst/>
              <a:gdLst/>
              <a:ahLst/>
              <a:cxnLst/>
              <a:rect l="0" t="0" r="0" b="0"/>
              <a:pathLst>
                <a:path w="205838" h="296827">
                  <a:moveTo>
                    <a:pt x="15303" y="108465"/>
                  </a:moveTo>
                  <a:lnTo>
                    <a:pt x="52781" y="116799"/>
                  </a:lnTo>
                  <a:lnTo>
                    <a:pt x="87629" y="115224"/>
                  </a:lnTo>
                  <a:lnTo>
                    <a:pt x="130845" y="104211"/>
                  </a:lnTo>
                  <a:lnTo>
                    <a:pt x="185199" y="69179"/>
                  </a:lnTo>
                  <a:lnTo>
                    <a:pt x="199217" y="52400"/>
                  </a:lnTo>
                  <a:lnTo>
                    <a:pt x="204593" y="43013"/>
                  </a:lnTo>
                  <a:lnTo>
                    <a:pt x="205837" y="34415"/>
                  </a:lnTo>
                  <a:lnTo>
                    <a:pt x="204327" y="26343"/>
                  </a:lnTo>
                  <a:lnTo>
                    <a:pt x="200980" y="18622"/>
                  </a:lnTo>
                  <a:lnTo>
                    <a:pt x="184784" y="6924"/>
                  </a:lnTo>
                  <a:lnTo>
                    <a:pt x="173914" y="2166"/>
                  </a:lnTo>
                  <a:lnTo>
                    <a:pt x="152477" y="0"/>
                  </a:lnTo>
                  <a:lnTo>
                    <a:pt x="110119" y="8141"/>
                  </a:lnTo>
                  <a:lnTo>
                    <a:pt x="69127" y="29420"/>
                  </a:lnTo>
                  <a:lnTo>
                    <a:pt x="37286" y="59273"/>
                  </a:lnTo>
                  <a:lnTo>
                    <a:pt x="23903" y="79583"/>
                  </a:lnTo>
                  <a:lnTo>
                    <a:pt x="10962" y="117325"/>
                  </a:lnTo>
                  <a:lnTo>
                    <a:pt x="0" y="180328"/>
                  </a:lnTo>
                  <a:lnTo>
                    <a:pt x="1540" y="218795"/>
                  </a:lnTo>
                  <a:lnTo>
                    <a:pt x="9405" y="259829"/>
                  </a:lnTo>
                  <a:lnTo>
                    <a:pt x="14881" y="270206"/>
                  </a:lnTo>
                  <a:lnTo>
                    <a:pt x="30323" y="284855"/>
                  </a:lnTo>
                  <a:lnTo>
                    <a:pt x="52004" y="292146"/>
                  </a:lnTo>
                  <a:lnTo>
                    <a:pt x="104051" y="296826"/>
                  </a:lnTo>
                  <a:lnTo>
                    <a:pt x="165030" y="286374"/>
                  </a:lnTo>
                  <a:lnTo>
                    <a:pt x="204816" y="2769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16601" y="663295"/>
              <a:ext cx="157928" cy="296826"/>
            </a:xfrm>
            <a:custGeom>
              <a:avLst/>
              <a:gdLst/>
              <a:ahLst/>
              <a:cxnLst/>
              <a:rect l="0" t="0" r="0" b="0"/>
              <a:pathLst>
                <a:path w="157928" h="296826">
                  <a:moveTo>
                    <a:pt x="0" y="94756"/>
                  </a:moveTo>
                  <a:lnTo>
                    <a:pt x="0" y="153373"/>
                  </a:lnTo>
                  <a:lnTo>
                    <a:pt x="11453" y="213090"/>
                  </a:lnTo>
                  <a:lnTo>
                    <a:pt x="28197" y="272686"/>
                  </a:lnTo>
                  <a:lnTo>
                    <a:pt x="35149" y="294329"/>
                  </a:lnTo>
                  <a:lnTo>
                    <a:pt x="37471" y="296825"/>
                  </a:lnTo>
                  <a:lnTo>
                    <a:pt x="39019" y="293810"/>
                  </a:lnTo>
                  <a:lnTo>
                    <a:pt x="41503" y="255348"/>
                  </a:lnTo>
                  <a:lnTo>
                    <a:pt x="33588" y="202691"/>
                  </a:lnTo>
                  <a:lnTo>
                    <a:pt x="23879" y="144109"/>
                  </a:lnTo>
                  <a:lnTo>
                    <a:pt x="24651" y="114351"/>
                  </a:lnTo>
                  <a:lnTo>
                    <a:pt x="38239" y="83275"/>
                  </a:lnTo>
                  <a:lnTo>
                    <a:pt x="70604" y="37049"/>
                  </a:lnTo>
                  <a:lnTo>
                    <a:pt x="96959" y="2020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73664" y="660276"/>
              <a:ext cx="317199" cy="336821"/>
            </a:xfrm>
            <a:custGeom>
              <a:avLst/>
              <a:gdLst/>
              <a:ahLst/>
              <a:cxnLst/>
              <a:rect l="0" t="0" r="0" b="0"/>
              <a:pathLst>
                <a:path w="317199" h="336821">
                  <a:moveTo>
                    <a:pt x="185134" y="13547"/>
                  </a:moveTo>
                  <a:lnTo>
                    <a:pt x="162777" y="2369"/>
                  </a:lnTo>
                  <a:lnTo>
                    <a:pt x="142442" y="0"/>
                  </a:lnTo>
                  <a:lnTo>
                    <a:pt x="83066" y="11027"/>
                  </a:lnTo>
                  <a:lnTo>
                    <a:pt x="50386" y="22029"/>
                  </a:lnTo>
                  <a:lnTo>
                    <a:pt x="25366" y="40757"/>
                  </a:lnTo>
                  <a:lnTo>
                    <a:pt x="10400" y="58396"/>
                  </a:lnTo>
                  <a:lnTo>
                    <a:pt x="2189" y="81053"/>
                  </a:lnTo>
                  <a:lnTo>
                    <a:pt x="0" y="93646"/>
                  </a:lnTo>
                  <a:lnTo>
                    <a:pt x="3806" y="113878"/>
                  </a:lnTo>
                  <a:lnTo>
                    <a:pt x="8097" y="122548"/>
                  </a:lnTo>
                  <a:lnTo>
                    <a:pt x="22223" y="135302"/>
                  </a:lnTo>
                  <a:lnTo>
                    <a:pt x="30903" y="140340"/>
                  </a:lnTo>
                  <a:lnTo>
                    <a:pt x="86861" y="148427"/>
                  </a:lnTo>
                  <a:lnTo>
                    <a:pt x="137039" y="149828"/>
                  </a:lnTo>
                  <a:lnTo>
                    <a:pt x="200157" y="153421"/>
                  </a:lnTo>
                  <a:lnTo>
                    <a:pt x="235988" y="164956"/>
                  </a:lnTo>
                  <a:lnTo>
                    <a:pt x="279537" y="189814"/>
                  </a:lnTo>
                  <a:lnTo>
                    <a:pt x="305782" y="215903"/>
                  </a:lnTo>
                  <a:lnTo>
                    <a:pt x="314794" y="238794"/>
                  </a:lnTo>
                  <a:lnTo>
                    <a:pt x="317198" y="251449"/>
                  </a:lnTo>
                  <a:lnTo>
                    <a:pt x="313629" y="274869"/>
                  </a:lnTo>
                  <a:lnTo>
                    <a:pt x="298466" y="304666"/>
                  </a:lnTo>
                  <a:lnTo>
                    <a:pt x="292274" y="312911"/>
                  </a:lnTo>
                  <a:lnTo>
                    <a:pt x="272916" y="325192"/>
                  </a:lnTo>
                  <a:lnTo>
                    <a:pt x="248714" y="333380"/>
                  </a:lnTo>
                  <a:lnTo>
                    <a:pt x="207612" y="336820"/>
                  </a:lnTo>
                  <a:lnTo>
                    <a:pt x="148153" y="328095"/>
                  </a:lnTo>
                  <a:lnTo>
                    <a:pt x="86157" y="312852"/>
                  </a:lnTo>
                  <a:lnTo>
                    <a:pt x="58791" y="3083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25120" y="660133"/>
              <a:ext cx="296933" cy="384625"/>
            </a:xfrm>
            <a:custGeom>
              <a:avLst/>
              <a:gdLst/>
              <a:ahLst/>
              <a:cxnLst/>
              <a:rect l="0" t="0" r="0" b="0"/>
              <a:pathLst>
                <a:path w="296933" h="384625">
                  <a:moveTo>
                    <a:pt x="23191" y="150561"/>
                  </a:moveTo>
                  <a:lnTo>
                    <a:pt x="50747" y="143325"/>
                  </a:lnTo>
                  <a:lnTo>
                    <a:pt x="110089" y="140683"/>
                  </a:lnTo>
                  <a:lnTo>
                    <a:pt x="172547" y="134572"/>
                  </a:lnTo>
                  <a:lnTo>
                    <a:pt x="227605" y="113694"/>
                  </a:lnTo>
                  <a:lnTo>
                    <a:pt x="255463" y="92714"/>
                  </a:lnTo>
                  <a:lnTo>
                    <a:pt x="271092" y="74548"/>
                  </a:lnTo>
                  <a:lnTo>
                    <a:pt x="275026" y="64791"/>
                  </a:lnTo>
                  <a:lnTo>
                    <a:pt x="276277" y="44591"/>
                  </a:lnTo>
                  <a:lnTo>
                    <a:pt x="272634" y="36630"/>
                  </a:lnTo>
                  <a:lnTo>
                    <a:pt x="259226" y="24666"/>
                  </a:lnTo>
                  <a:lnTo>
                    <a:pt x="201638" y="0"/>
                  </a:lnTo>
                  <a:lnTo>
                    <a:pt x="159252" y="405"/>
                  </a:lnTo>
                  <a:lnTo>
                    <a:pt x="115238" y="13523"/>
                  </a:lnTo>
                  <a:lnTo>
                    <a:pt x="72560" y="37817"/>
                  </a:lnTo>
                  <a:lnTo>
                    <a:pt x="50592" y="63408"/>
                  </a:lnTo>
                  <a:lnTo>
                    <a:pt x="17425" y="121907"/>
                  </a:lnTo>
                  <a:lnTo>
                    <a:pt x="1075" y="170017"/>
                  </a:lnTo>
                  <a:lnTo>
                    <a:pt x="0" y="221316"/>
                  </a:lnTo>
                  <a:lnTo>
                    <a:pt x="7090" y="267972"/>
                  </a:lnTo>
                  <a:lnTo>
                    <a:pt x="27779" y="311431"/>
                  </a:lnTo>
                  <a:lnTo>
                    <a:pt x="61725" y="348355"/>
                  </a:lnTo>
                  <a:lnTo>
                    <a:pt x="113947" y="375461"/>
                  </a:lnTo>
                  <a:lnTo>
                    <a:pt x="137226" y="384267"/>
                  </a:lnTo>
                  <a:lnTo>
                    <a:pt x="181241" y="384624"/>
                  </a:lnTo>
                  <a:lnTo>
                    <a:pt x="231328" y="366142"/>
                  </a:lnTo>
                  <a:lnTo>
                    <a:pt x="285866" y="335982"/>
                  </a:lnTo>
                  <a:lnTo>
                    <a:pt x="296932" y="3295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52226" y="339346"/>
              <a:ext cx="704986" cy="618103"/>
            </a:xfrm>
            <a:custGeom>
              <a:avLst/>
              <a:gdLst/>
              <a:ahLst/>
              <a:cxnLst/>
              <a:rect l="0" t="0" r="0" b="0"/>
              <a:pathLst>
                <a:path w="704986" h="618103">
                  <a:moveTo>
                    <a:pt x="427919" y="18622"/>
                  </a:moveTo>
                  <a:lnTo>
                    <a:pt x="375868" y="7170"/>
                  </a:lnTo>
                  <a:lnTo>
                    <a:pt x="319689" y="411"/>
                  </a:lnTo>
                  <a:lnTo>
                    <a:pt x="278041" y="0"/>
                  </a:lnTo>
                  <a:lnTo>
                    <a:pt x="232235" y="3717"/>
                  </a:lnTo>
                  <a:lnTo>
                    <a:pt x="182765" y="17975"/>
                  </a:lnTo>
                  <a:lnTo>
                    <a:pt x="120137" y="52160"/>
                  </a:lnTo>
                  <a:lnTo>
                    <a:pt x="58007" y="106315"/>
                  </a:lnTo>
                  <a:lnTo>
                    <a:pt x="36646" y="136632"/>
                  </a:lnTo>
                  <a:lnTo>
                    <a:pt x="8907" y="196279"/>
                  </a:lnTo>
                  <a:lnTo>
                    <a:pt x="0" y="251156"/>
                  </a:lnTo>
                  <a:lnTo>
                    <a:pt x="1037" y="295886"/>
                  </a:lnTo>
                  <a:lnTo>
                    <a:pt x="8197" y="354628"/>
                  </a:lnTo>
                  <a:lnTo>
                    <a:pt x="20847" y="394260"/>
                  </a:lnTo>
                  <a:lnTo>
                    <a:pt x="46802" y="457080"/>
                  </a:lnTo>
                  <a:lnTo>
                    <a:pt x="86529" y="512969"/>
                  </a:lnTo>
                  <a:lnTo>
                    <a:pt x="144181" y="567525"/>
                  </a:lnTo>
                  <a:lnTo>
                    <a:pt x="193104" y="591688"/>
                  </a:lnTo>
                  <a:lnTo>
                    <a:pt x="254104" y="611400"/>
                  </a:lnTo>
                  <a:lnTo>
                    <a:pt x="311817" y="616570"/>
                  </a:lnTo>
                  <a:lnTo>
                    <a:pt x="364013" y="618102"/>
                  </a:lnTo>
                  <a:lnTo>
                    <a:pt x="403525" y="612966"/>
                  </a:lnTo>
                  <a:lnTo>
                    <a:pt x="462184" y="589057"/>
                  </a:lnTo>
                  <a:lnTo>
                    <a:pt x="521642" y="561458"/>
                  </a:lnTo>
                  <a:lnTo>
                    <a:pt x="584586" y="513145"/>
                  </a:lnTo>
                  <a:lnTo>
                    <a:pt x="631051" y="459713"/>
                  </a:lnTo>
                  <a:lnTo>
                    <a:pt x="672377" y="397551"/>
                  </a:lnTo>
                  <a:lnTo>
                    <a:pt x="694020" y="344993"/>
                  </a:lnTo>
                  <a:lnTo>
                    <a:pt x="704985" y="307827"/>
                  </a:lnTo>
                  <a:lnTo>
                    <a:pt x="704465" y="250412"/>
                  </a:lnTo>
                  <a:lnTo>
                    <a:pt x="693808" y="191270"/>
                  </a:lnTo>
                  <a:lnTo>
                    <a:pt x="682696" y="157905"/>
                  </a:lnTo>
                  <a:lnTo>
                    <a:pt x="643906" y="103154"/>
                  </a:lnTo>
                  <a:lnTo>
                    <a:pt x="615917" y="80583"/>
                  </a:lnTo>
                  <a:lnTo>
                    <a:pt x="564590" y="57992"/>
                  </a:lnTo>
                  <a:lnTo>
                    <a:pt x="513060" y="51745"/>
                  </a:lnTo>
                  <a:lnTo>
                    <a:pt x="463367" y="50512"/>
                  </a:lnTo>
                  <a:lnTo>
                    <a:pt x="448976" y="502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85603" y="703345"/>
              <a:ext cx="196816" cy="518676"/>
            </a:xfrm>
            <a:custGeom>
              <a:avLst/>
              <a:gdLst/>
              <a:ahLst/>
              <a:cxnLst/>
              <a:rect l="0" t="0" r="0" b="0"/>
              <a:pathLst>
                <a:path w="196816" h="518676">
                  <a:moveTo>
                    <a:pt x="41982" y="138934"/>
                  </a:moveTo>
                  <a:lnTo>
                    <a:pt x="41982" y="187865"/>
                  </a:lnTo>
                  <a:lnTo>
                    <a:pt x="41982" y="238830"/>
                  </a:lnTo>
                  <a:lnTo>
                    <a:pt x="41982" y="298385"/>
                  </a:lnTo>
                  <a:lnTo>
                    <a:pt x="41982" y="360484"/>
                  </a:lnTo>
                  <a:lnTo>
                    <a:pt x="41982" y="417098"/>
                  </a:lnTo>
                  <a:lnTo>
                    <a:pt x="36393" y="478150"/>
                  </a:lnTo>
                  <a:lnTo>
                    <a:pt x="27328" y="515523"/>
                  </a:lnTo>
                  <a:lnTo>
                    <a:pt x="25194" y="518675"/>
                  </a:lnTo>
                  <a:lnTo>
                    <a:pt x="23770" y="516097"/>
                  </a:lnTo>
                  <a:lnTo>
                    <a:pt x="12841" y="457991"/>
                  </a:lnTo>
                  <a:lnTo>
                    <a:pt x="10879" y="399270"/>
                  </a:lnTo>
                  <a:lnTo>
                    <a:pt x="4951" y="345532"/>
                  </a:lnTo>
                  <a:lnTo>
                    <a:pt x="1374" y="290746"/>
                  </a:lnTo>
                  <a:lnTo>
                    <a:pt x="315" y="231879"/>
                  </a:lnTo>
                  <a:lnTo>
                    <a:pt x="0" y="169983"/>
                  </a:lnTo>
                  <a:lnTo>
                    <a:pt x="5496" y="112779"/>
                  </a:lnTo>
                  <a:lnTo>
                    <a:pt x="17834" y="50623"/>
                  </a:lnTo>
                  <a:lnTo>
                    <a:pt x="24620" y="25985"/>
                  </a:lnTo>
                  <a:lnTo>
                    <a:pt x="30408" y="16842"/>
                  </a:lnTo>
                  <a:lnTo>
                    <a:pt x="46196" y="3562"/>
                  </a:lnTo>
                  <a:lnTo>
                    <a:pt x="68032" y="0"/>
                  </a:lnTo>
                  <a:lnTo>
                    <a:pt x="92164" y="3486"/>
                  </a:lnTo>
                  <a:lnTo>
                    <a:pt x="125481" y="19773"/>
                  </a:lnTo>
                  <a:lnTo>
                    <a:pt x="165060" y="56125"/>
                  </a:lnTo>
                  <a:lnTo>
                    <a:pt x="185295" y="86712"/>
                  </a:lnTo>
                  <a:lnTo>
                    <a:pt x="193414" y="108705"/>
                  </a:lnTo>
                  <a:lnTo>
                    <a:pt x="196815" y="146225"/>
                  </a:lnTo>
                  <a:lnTo>
                    <a:pt x="193465" y="169081"/>
                  </a:lnTo>
                  <a:lnTo>
                    <a:pt x="181837" y="187818"/>
                  </a:lnTo>
                  <a:lnTo>
                    <a:pt x="152440" y="211520"/>
                  </a:lnTo>
                  <a:lnTo>
                    <a:pt x="126169" y="223837"/>
                  </a:lnTo>
                  <a:lnTo>
                    <a:pt x="64764" y="234864"/>
                  </a:lnTo>
                  <a:lnTo>
                    <a:pt x="10397" y="2442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41398" y="700434"/>
              <a:ext cx="196873" cy="259657"/>
            </a:xfrm>
            <a:custGeom>
              <a:avLst/>
              <a:gdLst/>
              <a:ahLst/>
              <a:cxnLst/>
              <a:rect l="0" t="0" r="0" b="0"/>
              <a:pathLst>
                <a:path w="196873" h="259657">
                  <a:moveTo>
                    <a:pt x="49399" y="110260"/>
                  </a:moveTo>
                  <a:lnTo>
                    <a:pt x="66167" y="115849"/>
                  </a:lnTo>
                  <a:lnTo>
                    <a:pt x="83758" y="115474"/>
                  </a:lnTo>
                  <a:lnTo>
                    <a:pt x="141228" y="108607"/>
                  </a:lnTo>
                  <a:lnTo>
                    <a:pt x="163911" y="99387"/>
                  </a:lnTo>
                  <a:lnTo>
                    <a:pt x="182572" y="81251"/>
                  </a:lnTo>
                  <a:lnTo>
                    <a:pt x="190823" y="69863"/>
                  </a:lnTo>
                  <a:lnTo>
                    <a:pt x="196872" y="47852"/>
                  </a:lnTo>
                  <a:lnTo>
                    <a:pt x="196847" y="37069"/>
                  </a:lnTo>
                  <a:lnTo>
                    <a:pt x="192152" y="27541"/>
                  </a:lnTo>
                  <a:lnTo>
                    <a:pt x="174456" y="10715"/>
                  </a:lnTo>
                  <a:lnTo>
                    <a:pt x="147874" y="1677"/>
                  </a:lnTo>
                  <a:lnTo>
                    <a:pt x="117732" y="0"/>
                  </a:lnTo>
                  <a:lnTo>
                    <a:pt x="76795" y="12209"/>
                  </a:lnTo>
                  <a:lnTo>
                    <a:pt x="37696" y="40416"/>
                  </a:lnTo>
                  <a:lnTo>
                    <a:pt x="19631" y="60501"/>
                  </a:lnTo>
                  <a:lnTo>
                    <a:pt x="7703" y="85025"/>
                  </a:lnTo>
                  <a:lnTo>
                    <a:pt x="0" y="130729"/>
                  </a:lnTo>
                  <a:lnTo>
                    <a:pt x="3307" y="175726"/>
                  </a:lnTo>
                  <a:lnTo>
                    <a:pt x="17285" y="213105"/>
                  </a:lnTo>
                  <a:lnTo>
                    <a:pt x="36244" y="240818"/>
                  </a:lnTo>
                  <a:lnTo>
                    <a:pt x="56031" y="253294"/>
                  </a:lnTo>
                  <a:lnTo>
                    <a:pt x="67858" y="258258"/>
                  </a:lnTo>
                  <a:lnTo>
                    <a:pt x="112451" y="259656"/>
                  </a:lnTo>
                  <a:lnTo>
                    <a:pt x="175742" y="2471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66625" y="673823"/>
              <a:ext cx="113728" cy="308495"/>
            </a:xfrm>
            <a:custGeom>
              <a:avLst/>
              <a:gdLst/>
              <a:ahLst/>
              <a:cxnLst/>
              <a:rect l="0" t="0" r="0" b="0"/>
              <a:pathLst>
                <a:path w="113728" h="308495">
                  <a:moveTo>
                    <a:pt x="8442" y="147399"/>
                  </a:moveTo>
                  <a:lnTo>
                    <a:pt x="25230" y="209680"/>
                  </a:lnTo>
                  <a:lnTo>
                    <a:pt x="34527" y="272006"/>
                  </a:lnTo>
                  <a:lnTo>
                    <a:pt x="43987" y="304813"/>
                  </a:lnTo>
                  <a:lnTo>
                    <a:pt x="43837" y="308494"/>
                  </a:lnTo>
                  <a:lnTo>
                    <a:pt x="41398" y="307438"/>
                  </a:lnTo>
                  <a:lnTo>
                    <a:pt x="37431" y="303225"/>
                  </a:lnTo>
                  <a:lnTo>
                    <a:pt x="22660" y="261671"/>
                  </a:lnTo>
                  <a:lnTo>
                    <a:pt x="8478" y="201470"/>
                  </a:lnTo>
                  <a:lnTo>
                    <a:pt x="0" y="144172"/>
                  </a:lnTo>
                  <a:lnTo>
                    <a:pt x="4121" y="107449"/>
                  </a:lnTo>
                  <a:lnTo>
                    <a:pt x="18340" y="74341"/>
                  </a:lnTo>
                  <a:lnTo>
                    <a:pt x="37371" y="47893"/>
                  </a:lnTo>
                  <a:lnTo>
                    <a:pt x="73169" y="19166"/>
                  </a:lnTo>
                  <a:lnTo>
                    <a:pt x="1137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29167" y="736754"/>
              <a:ext cx="330212" cy="295039"/>
            </a:xfrm>
            <a:custGeom>
              <a:avLst/>
              <a:gdLst/>
              <a:ahLst/>
              <a:cxnLst/>
              <a:rect l="0" t="0" r="0" b="0"/>
              <a:pathLst>
                <a:path w="330212" h="295039">
                  <a:moveTo>
                    <a:pt x="172283" y="168696"/>
                  </a:moveTo>
                  <a:lnTo>
                    <a:pt x="183462" y="157518"/>
                  </a:lnTo>
                  <a:lnTo>
                    <a:pt x="185585" y="149546"/>
                  </a:lnTo>
                  <a:lnTo>
                    <a:pt x="184825" y="128209"/>
                  </a:lnTo>
                  <a:lnTo>
                    <a:pt x="172230" y="95479"/>
                  </a:lnTo>
                  <a:lnTo>
                    <a:pt x="140228" y="42418"/>
                  </a:lnTo>
                  <a:lnTo>
                    <a:pt x="125282" y="22495"/>
                  </a:lnTo>
                  <a:lnTo>
                    <a:pt x="106939" y="5842"/>
                  </a:lnTo>
                  <a:lnTo>
                    <a:pt x="80851" y="0"/>
                  </a:lnTo>
                  <a:lnTo>
                    <a:pt x="53267" y="2473"/>
                  </a:lnTo>
                  <a:lnTo>
                    <a:pt x="33210" y="11371"/>
                  </a:lnTo>
                  <a:lnTo>
                    <a:pt x="19616" y="26244"/>
                  </a:lnTo>
                  <a:lnTo>
                    <a:pt x="1357" y="64389"/>
                  </a:lnTo>
                  <a:lnTo>
                    <a:pt x="0" y="88022"/>
                  </a:lnTo>
                  <a:lnTo>
                    <a:pt x="8661" y="141322"/>
                  </a:lnTo>
                  <a:lnTo>
                    <a:pt x="23847" y="177353"/>
                  </a:lnTo>
                  <a:lnTo>
                    <a:pt x="43164" y="204667"/>
                  </a:lnTo>
                  <a:lnTo>
                    <a:pt x="69295" y="221988"/>
                  </a:lnTo>
                  <a:lnTo>
                    <a:pt x="110443" y="228940"/>
                  </a:lnTo>
                  <a:lnTo>
                    <a:pt x="154091" y="219822"/>
                  </a:lnTo>
                  <a:lnTo>
                    <a:pt x="173166" y="205457"/>
                  </a:lnTo>
                  <a:lnTo>
                    <a:pt x="200534" y="173228"/>
                  </a:lnTo>
                  <a:lnTo>
                    <a:pt x="205155" y="172887"/>
                  </a:lnTo>
                  <a:lnTo>
                    <a:pt x="208236" y="177339"/>
                  </a:lnTo>
                  <a:lnTo>
                    <a:pt x="218811" y="202843"/>
                  </a:lnTo>
                  <a:lnTo>
                    <a:pt x="243346" y="242902"/>
                  </a:lnTo>
                  <a:lnTo>
                    <a:pt x="274967" y="268542"/>
                  </a:lnTo>
                  <a:lnTo>
                    <a:pt x="330211" y="2950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29938" y="494839"/>
              <a:ext cx="18912" cy="505369"/>
            </a:xfrm>
            <a:custGeom>
              <a:avLst/>
              <a:gdLst/>
              <a:ahLst/>
              <a:cxnLst/>
              <a:rect l="0" t="0" r="0" b="0"/>
              <a:pathLst>
                <a:path w="18912" h="505369">
                  <a:moveTo>
                    <a:pt x="8383" y="0"/>
                  </a:moveTo>
                  <a:lnTo>
                    <a:pt x="8383" y="62478"/>
                  </a:lnTo>
                  <a:lnTo>
                    <a:pt x="2794" y="124775"/>
                  </a:lnTo>
                  <a:lnTo>
                    <a:pt x="0" y="185001"/>
                  </a:lnTo>
                  <a:lnTo>
                    <a:pt x="6381" y="245077"/>
                  </a:lnTo>
                  <a:lnTo>
                    <a:pt x="7988" y="307333"/>
                  </a:lnTo>
                  <a:lnTo>
                    <a:pt x="8306" y="364691"/>
                  </a:lnTo>
                  <a:lnTo>
                    <a:pt x="11488" y="417962"/>
                  </a:lnTo>
                  <a:lnTo>
                    <a:pt x="17934" y="478260"/>
                  </a:lnTo>
                  <a:lnTo>
                    <a:pt x="18911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27751" y="652766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304749" y="3120"/>
                  </a:lnTo>
                  <a:lnTo>
                    <a:pt x="241863" y="9553"/>
                  </a:lnTo>
                  <a:lnTo>
                    <a:pt x="188646" y="10240"/>
                  </a:lnTo>
                  <a:lnTo>
                    <a:pt x="130677" y="13591"/>
                  </a:lnTo>
                  <a:lnTo>
                    <a:pt x="73906" y="19583"/>
                  </a:lnTo>
                  <a:lnTo>
                    <a:pt x="12967" y="208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59419" y="779108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029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59419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57013" y="736994"/>
              <a:ext cx="220629" cy="259919"/>
            </a:xfrm>
            <a:custGeom>
              <a:avLst/>
              <a:gdLst/>
              <a:ahLst/>
              <a:cxnLst/>
              <a:rect l="0" t="0" r="0" b="0"/>
              <a:pathLst>
                <a:path w="220629" h="259919">
                  <a:moveTo>
                    <a:pt x="123505" y="21057"/>
                  </a:moveTo>
                  <a:lnTo>
                    <a:pt x="101148" y="21057"/>
                  </a:lnTo>
                  <a:lnTo>
                    <a:pt x="83932" y="27296"/>
                  </a:lnTo>
                  <a:lnTo>
                    <a:pt x="23342" y="70555"/>
                  </a:lnTo>
                  <a:lnTo>
                    <a:pt x="6739" y="96945"/>
                  </a:lnTo>
                  <a:lnTo>
                    <a:pt x="0" y="138169"/>
                  </a:lnTo>
                  <a:lnTo>
                    <a:pt x="4663" y="161234"/>
                  </a:lnTo>
                  <a:lnTo>
                    <a:pt x="28350" y="211006"/>
                  </a:lnTo>
                  <a:lnTo>
                    <a:pt x="48849" y="231821"/>
                  </a:lnTo>
                  <a:lnTo>
                    <a:pt x="86697" y="252092"/>
                  </a:lnTo>
                  <a:lnTo>
                    <a:pt x="127547" y="259918"/>
                  </a:lnTo>
                  <a:lnTo>
                    <a:pt x="152207" y="255509"/>
                  </a:lnTo>
                  <a:lnTo>
                    <a:pt x="174866" y="244581"/>
                  </a:lnTo>
                  <a:lnTo>
                    <a:pt x="196635" y="228026"/>
                  </a:lnTo>
                  <a:lnTo>
                    <a:pt x="211770" y="205850"/>
                  </a:lnTo>
                  <a:lnTo>
                    <a:pt x="217444" y="193386"/>
                  </a:lnTo>
                  <a:lnTo>
                    <a:pt x="220628" y="167058"/>
                  </a:lnTo>
                  <a:lnTo>
                    <a:pt x="212723" y="122808"/>
                  </a:lnTo>
                  <a:lnTo>
                    <a:pt x="195564" y="82011"/>
                  </a:lnTo>
                  <a:lnTo>
                    <a:pt x="163215" y="41676"/>
                  </a:lnTo>
                  <a:lnTo>
                    <a:pt x="10244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17388" y="710415"/>
              <a:ext cx="280055" cy="268736"/>
            </a:xfrm>
            <a:custGeom>
              <a:avLst/>
              <a:gdLst/>
              <a:ahLst/>
              <a:cxnLst/>
              <a:rect l="0" t="0" r="0" b="0"/>
              <a:pathLst>
                <a:path w="280055" h="268736">
                  <a:moveTo>
                    <a:pt x="0" y="26579"/>
                  </a:moveTo>
                  <a:lnTo>
                    <a:pt x="25194" y="82794"/>
                  </a:lnTo>
                  <a:lnTo>
                    <a:pt x="41546" y="144485"/>
                  </a:lnTo>
                  <a:lnTo>
                    <a:pt x="56040" y="207407"/>
                  </a:lnTo>
                  <a:lnTo>
                    <a:pt x="61058" y="250694"/>
                  </a:lnTo>
                  <a:lnTo>
                    <a:pt x="60593" y="256707"/>
                  </a:lnTo>
                  <a:lnTo>
                    <a:pt x="59113" y="257207"/>
                  </a:lnTo>
                  <a:lnTo>
                    <a:pt x="56956" y="254031"/>
                  </a:lnTo>
                  <a:lnTo>
                    <a:pt x="53210" y="191250"/>
                  </a:lnTo>
                  <a:lnTo>
                    <a:pt x="55931" y="141271"/>
                  </a:lnTo>
                  <a:lnTo>
                    <a:pt x="64146" y="92538"/>
                  </a:lnTo>
                  <a:lnTo>
                    <a:pt x="77402" y="39738"/>
                  </a:lnTo>
                  <a:lnTo>
                    <a:pt x="90554" y="20339"/>
                  </a:lnTo>
                  <a:lnTo>
                    <a:pt x="98973" y="11891"/>
                  </a:lnTo>
                  <a:lnTo>
                    <a:pt x="120807" y="2504"/>
                  </a:lnTo>
                  <a:lnTo>
                    <a:pt x="133180" y="0"/>
                  </a:lnTo>
                  <a:lnTo>
                    <a:pt x="156287" y="3458"/>
                  </a:lnTo>
                  <a:lnTo>
                    <a:pt x="178256" y="13964"/>
                  </a:lnTo>
                  <a:lnTo>
                    <a:pt x="209185" y="40779"/>
                  </a:lnTo>
                  <a:lnTo>
                    <a:pt x="241189" y="91169"/>
                  </a:lnTo>
                  <a:lnTo>
                    <a:pt x="270040" y="146183"/>
                  </a:lnTo>
                  <a:lnTo>
                    <a:pt x="280054" y="188099"/>
                  </a:lnTo>
                  <a:lnTo>
                    <a:pt x="275381" y="243645"/>
                  </a:lnTo>
                  <a:lnTo>
                    <a:pt x="273742" y="2687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46039" y="644569"/>
              <a:ext cx="329368" cy="373871"/>
            </a:xfrm>
            <a:custGeom>
              <a:avLst/>
              <a:gdLst/>
              <a:ahLst/>
              <a:cxnLst/>
              <a:rect l="0" t="0" r="0" b="0"/>
              <a:pathLst>
                <a:path w="329368" h="373871">
                  <a:moveTo>
                    <a:pt x="255702" y="29254"/>
                  </a:moveTo>
                  <a:lnTo>
                    <a:pt x="244524" y="18076"/>
                  </a:lnTo>
                  <a:lnTo>
                    <a:pt x="215215" y="5535"/>
                  </a:lnTo>
                  <a:lnTo>
                    <a:pt x="165717" y="0"/>
                  </a:lnTo>
                  <a:lnTo>
                    <a:pt x="110156" y="6535"/>
                  </a:lnTo>
                  <a:lnTo>
                    <a:pt x="58453" y="22210"/>
                  </a:lnTo>
                  <a:lnTo>
                    <a:pt x="37015" y="35482"/>
                  </a:lnTo>
                  <a:lnTo>
                    <a:pt x="12961" y="62685"/>
                  </a:lnTo>
                  <a:lnTo>
                    <a:pt x="2368" y="82717"/>
                  </a:lnTo>
                  <a:lnTo>
                    <a:pt x="0" y="103318"/>
                  </a:lnTo>
                  <a:lnTo>
                    <a:pt x="1006" y="113725"/>
                  </a:lnTo>
                  <a:lnTo>
                    <a:pt x="6356" y="123003"/>
                  </a:lnTo>
                  <a:lnTo>
                    <a:pt x="24779" y="139551"/>
                  </a:lnTo>
                  <a:lnTo>
                    <a:pt x="67048" y="156431"/>
                  </a:lnTo>
                  <a:lnTo>
                    <a:pt x="116616" y="163253"/>
                  </a:lnTo>
                  <a:lnTo>
                    <a:pt x="168348" y="170863"/>
                  </a:lnTo>
                  <a:lnTo>
                    <a:pt x="229824" y="185085"/>
                  </a:lnTo>
                  <a:lnTo>
                    <a:pt x="271692" y="203848"/>
                  </a:lnTo>
                  <a:lnTo>
                    <a:pt x="314752" y="241037"/>
                  </a:lnTo>
                  <a:lnTo>
                    <a:pt x="323144" y="251161"/>
                  </a:lnTo>
                  <a:lnTo>
                    <a:pt x="329350" y="278008"/>
                  </a:lnTo>
                  <a:lnTo>
                    <a:pt x="329367" y="293356"/>
                  </a:lnTo>
                  <a:lnTo>
                    <a:pt x="325869" y="305928"/>
                  </a:lnTo>
                  <a:lnTo>
                    <a:pt x="312624" y="326136"/>
                  </a:lnTo>
                  <a:lnTo>
                    <a:pt x="285436" y="350666"/>
                  </a:lnTo>
                  <a:lnTo>
                    <a:pt x="243975" y="367163"/>
                  </a:lnTo>
                  <a:lnTo>
                    <a:pt x="194645" y="373870"/>
                  </a:lnTo>
                  <a:lnTo>
                    <a:pt x="141216" y="368901"/>
                  </a:lnTo>
                  <a:lnTo>
                    <a:pt x="86815" y="363587"/>
                  </a:lnTo>
                  <a:lnTo>
                    <a:pt x="45132" y="3556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45572" y="1831958"/>
            <a:ext cx="3365828" cy="465777"/>
            <a:chOff x="845572" y="1831958"/>
            <a:chExt cx="3365828" cy="465777"/>
          </a:xfrm>
        </p:grpSpPr>
        <p:sp>
          <p:nvSpPr>
            <p:cNvPr id="24" name="Freeform 23"/>
            <p:cNvSpPr/>
            <p:nvPr/>
          </p:nvSpPr>
          <p:spPr>
            <a:xfrm>
              <a:off x="845572" y="1918103"/>
              <a:ext cx="270449" cy="271825"/>
            </a:xfrm>
            <a:custGeom>
              <a:avLst/>
              <a:gdLst/>
              <a:ahLst/>
              <a:cxnLst/>
              <a:rect l="0" t="0" r="0" b="0"/>
              <a:pathLst>
                <a:path w="270449" h="271825">
                  <a:moveTo>
                    <a:pt x="7236" y="271824"/>
                  </a:moveTo>
                  <a:lnTo>
                    <a:pt x="0" y="244268"/>
                  </a:lnTo>
                  <a:lnTo>
                    <a:pt x="477" y="188045"/>
                  </a:lnTo>
                  <a:lnTo>
                    <a:pt x="11490" y="131533"/>
                  </a:lnTo>
                  <a:lnTo>
                    <a:pt x="24930" y="75310"/>
                  </a:lnTo>
                  <a:lnTo>
                    <a:pt x="38850" y="22263"/>
                  </a:lnTo>
                  <a:lnTo>
                    <a:pt x="42350" y="10693"/>
                  </a:lnTo>
                  <a:lnTo>
                    <a:pt x="48193" y="4150"/>
                  </a:lnTo>
                  <a:lnTo>
                    <a:pt x="55597" y="958"/>
                  </a:lnTo>
                  <a:lnTo>
                    <a:pt x="64043" y="0"/>
                  </a:lnTo>
                  <a:lnTo>
                    <a:pt x="72014" y="2870"/>
                  </a:lnTo>
                  <a:lnTo>
                    <a:pt x="87109" y="15419"/>
                  </a:lnTo>
                  <a:lnTo>
                    <a:pt x="126315" y="76644"/>
                  </a:lnTo>
                  <a:lnTo>
                    <a:pt x="152711" y="139565"/>
                  </a:lnTo>
                  <a:lnTo>
                    <a:pt x="194762" y="200465"/>
                  </a:lnTo>
                  <a:lnTo>
                    <a:pt x="224432" y="243560"/>
                  </a:lnTo>
                  <a:lnTo>
                    <a:pt x="270448" y="271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26507" y="1947772"/>
              <a:ext cx="189514" cy="305327"/>
            </a:xfrm>
            <a:custGeom>
              <a:avLst/>
              <a:gdLst/>
              <a:ahLst/>
              <a:cxnLst/>
              <a:rect l="0" t="0" r="0" b="0"/>
              <a:pathLst>
                <a:path w="189514" h="305327">
                  <a:moveTo>
                    <a:pt x="189513" y="0"/>
                  </a:moveTo>
                  <a:lnTo>
                    <a:pt x="154616" y="58616"/>
                  </a:lnTo>
                  <a:lnTo>
                    <a:pt x="121516" y="118333"/>
                  </a:lnTo>
                  <a:lnTo>
                    <a:pt x="83275" y="178052"/>
                  </a:lnTo>
                  <a:lnTo>
                    <a:pt x="43096" y="236598"/>
                  </a:lnTo>
                  <a:lnTo>
                    <a:pt x="14535" y="28005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89761" y="1958300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0"/>
                  </a:moveTo>
                  <a:lnTo>
                    <a:pt x="23253" y="48931"/>
                  </a:lnTo>
                  <a:lnTo>
                    <a:pt x="15902" y="102472"/>
                  </a:lnTo>
                  <a:lnTo>
                    <a:pt x="2903" y="15755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337119" y="2063585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24493" y="23719"/>
                  </a:lnTo>
                  <a:lnTo>
                    <a:pt x="62003" y="336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74111" y="1831958"/>
              <a:ext cx="21019" cy="389556"/>
            </a:xfrm>
            <a:custGeom>
              <a:avLst/>
              <a:gdLst/>
              <a:ahLst/>
              <a:cxnLst/>
              <a:rect l="0" t="0" r="0" b="0"/>
              <a:pathLst>
                <a:path w="21019" h="389556">
                  <a:moveTo>
                    <a:pt x="21018" y="0"/>
                  </a:moveTo>
                  <a:lnTo>
                    <a:pt x="13783" y="27556"/>
                  </a:lnTo>
                  <a:lnTo>
                    <a:pt x="11140" y="83779"/>
                  </a:lnTo>
                  <a:lnTo>
                    <a:pt x="3340" y="147123"/>
                  </a:lnTo>
                  <a:lnTo>
                    <a:pt x="629" y="206919"/>
                  </a:lnTo>
                  <a:lnTo>
                    <a:pt x="159" y="259011"/>
                  </a:lnTo>
                  <a:lnTo>
                    <a:pt x="0" y="318535"/>
                  </a:lnTo>
                  <a:lnTo>
                    <a:pt x="8300" y="376967"/>
                  </a:lnTo>
                  <a:lnTo>
                    <a:pt x="1049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69743" y="1895129"/>
              <a:ext cx="225387" cy="203474"/>
            </a:xfrm>
            <a:custGeom>
              <a:avLst/>
              <a:gdLst/>
              <a:ahLst/>
              <a:cxnLst/>
              <a:rect l="0" t="0" r="0" b="0"/>
              <a:pathLst>
                <a:path w="225387" h="203474">
                  <a:moveTo>
                    <a:pt x="225386" y="115814"/>
                  </a:moveTo>
                  <a:lnTo>
                    <a:pt x="164276" y="141007"/>
                  </a:lnTo>
                  <a:lnTo>
                    <a:pt x="109844" y="166647"/>
                  </a:lnTo>
                  <a:lnTo>
                    <a:pt x="46426" y="201621"/>
                  </a:lnTo>
                  <a:lnTo>
                    <a:pt x="25355" y="203473"/>
                  </a:lnTo>
                  <a:lnTo>
                    <a:pt x="14823" y="202329"/>
                  </a:lnTo>
                  <a:lnTo>
                    <a:pt x="7802" y="196887"/>
                  </a:lnTo>
                  <a:lnTo>
                    <a:pt x="0" y="178363"/>
                  </a:lnTo>
                  <a:lnTo>
                    <a:pt x="3397" y="121107"/>
                  </a:lnTo>
                  <a:lnTo>
                    <a:pt x="15333" y="63523"/>
                  </a:lnTo>
                  <a:lnTo>
                    <a:pt x="22379" y="27400"/>
                  </a:lnTo>
                  <a:lnTo>
                    <a:pt x="25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10943" y="21688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37285" y="1854957"/>
              <a:ext cx="276729" cy="356028"/>
            </a:xfrm>
            <a:custGeom>
              <a:avLst/>
              <a:gdLst/>
              <a:ahLst/>
              <a:cxnLst/>
              <a:rect l="0" t="0" r="0" b="0"/>
              <a:pathLst>
                <a:path w="276729" h="356028">
                  <a:moveTo>
                    <a:pt x="0" y="50701"/>
                  </a:moveTo>
                  <a:lnTo>
                    <a:pt x="34791" y="36229"/>
                  </a:lnTo>
                  <a:lnTo>
                    <a:pt x="93656" y="27825"/>
                  </a:lnTo>
                  <a:lnTo>
                    <a:pt x="150691" y="20836"/>
                  </a:lnTo>
                  <a:lnTo>
                    <a:pt x="205847" y="11050"/>
                  </a:lnTo>
                  <a:lnTo>
                    <a:pt x="268179" y="0"/>
                  </a:lnTo>
                  <a:lnTo>
                    <a:pt x="274712" y="4032"/>
                  </a:lnTo>
                  <a:lnTo>
                    <a:pt x="276728" y="11399"/>
                  </a:lnTo>
                  <a:lnTo>
                    <a:pt x="265728" y="62769"/>
                  </a:lnTo>
                  <a:lnTo>
                    <a:pt x="249368" y="117989"/>
                  </a:lnTo>
                  <a:lnTo>
                    <a:pt x="230644" y="167734"/>
                  </a:lnTo>
                  <a:lnTo>
                    <a:pt x="210278" y="216398"/>
                  </a:lnTo>
                  <a:lnTo>
                    <a:pt x="188025" y="269174"/>
                  </a:lnTo>
                  <a:lnTo>
                    <a:pt x="168722" y="324096"/>
                  </a:lnTo>
                  <a:lnTo>
                    <a:pt x="157927" y="356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42653" y="195830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0"/>
                  </a:lnTo>
                  <a:lnTo>
                    <a:pt x="46306" y="23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21595" y="2063585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51429" y="7236"/>
                  </a:lnTo>
                  <a:lnTo>
                    <a:pt x="92087" y="9878"/>
                  </a:lnTo>
                  <a:lnTo>
                    <a:pt x="29629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95378" y="1831958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31585" y="0"/>
                  </a:moveTo>
                  <a:lnTo>
                    <a:pt x="16931" y="60730"/>
                  </a:lnTo>
                  <a:lnTo>
                    <a:pt x="12425" y="112621"/>
                  </a:lnTo>
                  <a:lnTo>
                    <a:pt x="11090" y="170630"/>
                  </a:lnTo>
                  <a:lnTo>
                    <a:pt x="5106" y="232271"/>
                  </a:lnTo>
                  <a:lnTo>
                    <a:pt x="7074" y="291936"/>
                  </a:lnTo>
                  <a:lnTo>
                    <a:pt x="1744" y="35068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29355" y="1853015"/>
              <a:ext cx="284354" cy="369318"/>
            </a:xfrm>
            <a:custGeom>
              <a:avLst/>
              <a:gdLst/>
              <a:ahLst/>
              <a:cxnLst/>
              <a:rect l="0" t="0" r="0" b="0"/>
              <a:pathLst>
                <a:path w="284354" h="369318">
                  <a:moveTo>
                    <a:pt x="150292" y="0"/>
                  </a:moveTo>
                  <a:lnTo>
                    <a:pt x="126246" y="9575"/>
                  </a:lnTo>
                  <a:lnTo>
                    <a:pt x="104823" y="27534"/>
                  </a:lnTo>
                  <a:lnTo>
                    <a:pt x="69594" y="80142"/>
                  </a:lnTo>
                  <a:lnTo>
                    <a:pt x="41502" y="133940"/>
                  </a:lnTo>
                  <a:lnTo>
                    <a:pt x="16542" y="186508"/>
                  </a:lnTo>
                  <a:lnTo>
                    <a:pt x="0" y="236623"/>
                  </a:lnTo>
                  <a:lnTo>
                    <a:pt x="216" y="277691"/>
                  </a:lnTo>
                  <a:lnTo>
                    <a:pt x="7689" y="313906"/>
                  </a:lnTo>
                  <a:lnTo>
                    <a:pt x="20233" y="332926"/>
                  </a:lnTo>
                  <a:lnTo>
                    <a:pt x="56881" y="364201"/>
                  </a:lnTo>
                  <a:lnTo>
                    <a:pt x="80310" y="369317"/>
                  </a:lnTo>
                  <a:lnTo>
                    <a:pt x="133479" y="363070"/>
                  </a:lnTo>
                  <a:lnTo>
                    <a:pt x="187872" y="342166"/>
                  </a:lnTo>
                  <a:lnTo>
                    <a:pt x="244451" y="303014"/>
                  </a:lnTo>
                  <a:lnTo>
                    <a:pt x="259601" y="280122"/>
                  </a:lnTo>
                  <a:lnTo>
                    <a:pt x="278859" y="227298"/>
                  </a:lnTo>
                  <a:lnTo>
                    <a:pt x="284353" y="164568"/>
                  </a:lnTo>
                  <a:lnTo>
                    <a:pt x="277101" y="121421"/>
                  </a:lnTo>
                  <a:lnTo>
                    <a:pt x="266703" y="97249"/>
                  </a:lnTo>
                  <a:lnTo>
                    <a:pt x="248044" y="77927"/>
                  </a:lnTo>
                  <a:lnTo>
                    <a:pt x="191500" y="46529"/>
                  </a:lnTo>
                  <a:lnTo>
                    <a:pt x="18187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74445" y="222151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63485" y="1836290"/>
              <a:ext cx="347915" cy="461445"/>
            </a:xfrm>
            <a:custGeom>
              <a:avLst/>
              <a:gdLst/>
              <a:ahLst/>
              <a:cxnLst/>
              <a:rect l="0" t="0" r="0" b="0"/>
              <a:pathLst>
                <a:path w="347915" h="461445">
                  <a:moveTo>
                    <a:pt x="21530" y="111482"/>
                  </a:moveTo>
                  <a:lnTo>
                    <a:pt x="21530" y="89125"/>
                  </a:lnTo>
                  <a:lnTo>
                    <a:pt x="32708" y="58454"/>
                  </a:lnTo>
                  <a:lnTo>
                    <a:pt x="50839" y="32729"/>
                  </a:lnTo>
                  <a:lnTo>
                    <a:pt x="76618" y="10288"/>
                  </a:lnTo>
                  <a:lnTo>
                    <a:pt x="99436" y="2166"/>
                  </a:lnTo>
                  <a:lnTo>
                    <a:pt x="112072" y="0"/>
                  </a:lnTo>
                  <a:lnTo>
                    <a:pt x="138590" y="3832"/>
                  </a:lnTo>
                  <a:lnTo>
                    <a:pt x="173587" y="19144"/>
                  </a:lnTo>
                  <a:lnTo>
                    <a:pt x="182563" y="25357"/>
                  </a:lnTo>
                  <a:lnTo>
                    <a:pt x="195656" y="44738"/>
                  </a:lnTo>
                  <a:lnTo>
                    <a:pt x="213593" y="95308"/>
                  </a:lnTo>
                  <a:lnTo>
                    <a:pt x="219208" y="147634"/>
                  </a:lnTo>
                  <a:lnTo>
                    <a:pt x="215282" y="207591"/>
                  </a:lnTo>
                  <a:lnTo>
                    <a:pt x="206710" y="269810"/>
                  </a:lnTo>
                  <a:lnTo>
                    <a:pt x="191172" y="327109"/>
                  </a:lnTo>
                  <a:lnTo>
                    <a:pt x="164961" y="388128"/>
                  </a:lnTo>
                  <a:lnTo>
                    <a:pt x="124675" y="438479"/>
                  </a:lnTo>
                  <a:lnTo>
                    <a:pt x="94595" y="458454"/>
                  </a:lnTo>
                  <a:lnTo>
                    <a:pt x="70771" y="461444"/>
                  </a:lnTo>
                  <a:lnTo>
                    <a:pt x="46925" y="457703"/>
                  </a:lnTo>
                  <a:lnTo>
                    <a:pt x="28527" y="448242"/>
                  </a:lnTo>
                  <a:lnTo>
                    <a:pt x="5016" y="424172"/>
                  </a:lnTo>
                  <a:lnTo>
                    <a:pt x="1162" y="413529"/>
                  </a:lnTo>
                  <a:lnTo>
                    <a:pt x="0" y="389224"/>
                  </a:lnTo>
                  <a:lnTo>
                    <a:pt x="3667" y="378532"/>
                  </a:lnTo>
                  <a:lnTo>
                    <a:pt x="17101" y="360412"/>
                  </a:lnTo>
                  <a:lnTo>
                    <a:pt x="67567" y="322482"/>
                  </a:lnTo>
                  <a:lnTo>
                    <a:pt x="110040" y="304242"/>
                  </a:lnTo>
                  <a:lnTo>
                    <a:pt x="162789" y="294548"/>
                  </a:lnTo>
                  <a:lnTo>
                    <a:pt x="216633" y="294795"/>
                  </a:lnTo>
                  <a:lnTo>
                    <a:pt x="276748" y="305359"/>
                  </a:lnTo>
                  <a:lnTo>
                    <a:pt x="335307" y="319045"/>
                  </a:lnTo>
                  <a:lnTo>
                    <a:pt x="347914" y="322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201285" y="1674031"/>
            <a:ext cx="3085491" cy="1168664"/>
            <a:chOff x="6201285" y="1674031"/>
            <a:chExt cx="3085491" cy="1168664"/>
          </a:xfrm>
        </p:grpSpPr>
        <p:sp>
          <p:nvSpPr>
            <p:cNvPr id="39" name="Freeform 38"/>
            <p:cNvSpPr/>
            <p:nvPr/>
          </p:nvSpPr>
          <p:spPr>
            <a:xfrm>
              <a:off x="6528319" y="1705616"/>
              <a:ext cx="20407" cy="379027"/>
            </a:xfrm>
            <a:custGeom>
              <a:avLst/>
              <a:gdLst/>
              <a:ahLst/>
              <a:cxnLst/>
              <a:rect l="0" t="0" r="0" b="0"/>
              <a:pathLst>
                <a:path w="20407" h="379027">
                  <a:moveTo>
                    <a:pt x="9878" y="0"/>
                  </a:moveTo>
                  <a:lnTo>
                    <a:pt x="1545" y="52051"/>
                  </a:lnTo>
                  <a:lnTo>
                    <a:pt x="0" y="105110"/>
                  </a:lnTo>
                  <a:lnTo>
                    <a:pt x="2662" y="157876"/>
                  </a:lnTo>
                  <a:lnTo>
                    <a:pt x="7740" y="213674"/>
                  </a:lnTo>
                  <a:lnTo>
                    <a:pt x="12363" y="265302"/>
                  </a:lnTo>
                  <a:lnTo>
                    <a:pt x="18817" y="319778"/>
                  </a:lnTo>
                  <a:lnTo>
                    <a:pt x="2040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01285" y="1674031"/>
              <a:ext cx="600125" cy="147400"/>
            </a:xfrm>
            <a:custGeom>
              <a:avLst/>
              <a:gdLst/>
              <a:ahLst/>
              <a:cxnLst/>
              <a:rect l="0" t="0" r="0" b="0"/>
              <a:pathLst>
                <a:path w="600125" h="147400">
                  <a:moveTo>
                    <a:pt x="600124" y="0"/>
                  </a:moveTo>
                  <a:lnTo>
                    <a:pt x="541508" y="14654"/>
                  </a:lnTo>
                  <a:lnTo>
                    <a:pt x="478670" y="31666"/>
                  </a:lnTo>
                  <a:lnTo>
                    <a:pt x="424185" y="45639"/>
                  </a:lnTo>
                  <a:lnTo>
                    <a:pt x="372392" y="60834"/>
                  </a:lnTo>
                  <a:lnTo>
                    <a:pt x="314674" y="82033"/>
                  </a:lnTo>
                  <a:lnTo>
                    <a:pt x="261693" y="94106"/>
                  </a:lnTo>
                  <a:lnTo>
                    <a:pt x="200057" y="111048"/>
                  </a:lnTo>
                  <a:lnTo>
                    <a:pt x="138490" y="120775"/>
                  </a:lnTo>
                  <a:lnTo>
                    <a:pt x="88997" y="130281"/>
                  </a:lnTo>
                  <a:lnTo>
                    <a:pt x="29711" y="14280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85513" y="2095171"/>
              <a:ext cx="463255" cy="105285"/>
            </a:xfrm>
            <a:custGeom>
              <a:avLst/>
              <a:gdLst/>
              <a:ahLst/>
              <a:cxnLst/>
              <a:rect l="0" t="0" r="0" b="0"/>
              <a:pathLst>
                <a:path w="463255" h="105285">
                  <a:moveTo>
                    <a:pt x="463254" y="0"/>
                  </a:moveTo>
                  <a:lnTo>
                    <a:pt x="435697" y="7235"/>
                  </a:lnTo>
                  <a:lnTo>
                    <a:pt x="376355" y="16117"/>
                  </a:lnTo>
                  <a:lnTo>
                    <a:pt x="319486" y="34119"/>
                  </a:lnTo>
                  <a:lnTo>
                    <a:pt x="256477" y="56175"/>
                  </a:lnTo>
                  <a:lnTo>
                    <a:pt x="201555" y="69157"/>
                  </a:lnTo>
                  <a:lnTo>
                    <a:pt x="146657" y="84024"/>
                  </a:lnTo>
                  <a:lnTo>
                    <a:pt x="98826" y="94696"/>
                  </a:lnTo>
                  <a:lnTo>
                    <a:pt x="46439" y="102147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74908" y="1884601"/>
              <a:ext cx="237219" cy="230037"/>
            </a:xfrm>
            <a:custGeom>
              <a:avLst/>
              <a:gdLst/>
              <a:ahLst/>
              <a:cxnLst/>
              <a:rect l="0" t="0" r="0" b="0"/>
              <a:pathLst>
                <a:path w="237219" h="230037">
                  <a:moveTo>
                    <a:pt x="194957" y="0"/>
                  </a:moveTo>
                  <a:lnTo>
                    <a:pt x="136340" y="5589"/>
                  </a:lnTo>
                  <a:lnTo>
                    <a:pt x="90572" y="19128"/>
                  </a:lnTo>
                  <a:lnTo>
                    <a:pt x="37148" y="44214"/>
                  </a:lnTo>
                  <a:lnTo>
                    <a:pt x="5479" y="61323"/>
                  </a:lnTo>
                  <a:lnTo>
                    <a:pt x="788" y="67788"/>
                  </a:lnTo>
                  <a:lnTo>
                    <a:pt x="0" y="74438"/>
                  </a:lnTo>
                  <a:lnTo>
                    <a:pt x="1815" y="81211"/>
                  </a:lnTo>
                  <a:lnTo>
                    <a:pt x="6534" y="86896"/>
                  </a:lnTo>
                  <a:lnTo>
                    <a:pt x="21136" y="96332"/>
                  </a:lnTo>
                  <a:lnTo>
                    <a:pt x="74747" y="104686"/>
                  </a:lnTo>
                  <a:lnTo>
                    <a:pt x="128492" y="116388"/>
                  </a:lnTo>
                  <a:lnTo>
                    <a:pt x="183995" y="134606"/>
                  </a:lnTo>
                  <a:lnTo>
                    <a:pt x="231424" y="165572"/>
                  </a:lnTo>
                  <a:lnTo>
                    <a:pt x="235647" y="173552"/>
                  </a:lnTo>
                  <a:lnTo>
                    <a:pt x="237218" y="191778"/>
                  </a:lnTo>
                  <a:lnTo>
                    <a:pt x="233660" y="199212"/>
                  </a:lnTo>
                  <a:lnTo>
                    <a:pt x="220347" y="210591"/>
                  </a:lnTo>
                  <a:lnTo>
                    <a:pt x="187532" y="223574"/>
                  </a:lnTo>
                  <a:lnTo>
                    <a:pt x="133352" y="230036"/>
                  </a:lnTo>
                  <a:lnTo>
                    <a:pt x="76897" y="228193"/>
                  </a:lnTo>
                  <a:lnTo>
                    <a:pt x="4755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47769" y="1958300"/>
              <a:ext cx="159854" cy="174099"/>
            </a:xfrm>
            <a:custGeom>
              <a:avLst/>
              <a:gdLst/>
              <a:ahLst/>
              <a:cxnLst/>
              <a:rect l="0" t="0" r="0" b="0"/>
              <a:pathLst>
                <a:path w="159854" h="174099">
                  <a:moveTo>
                    <a:pt x="101080" y="0"/>
                  </a:moveTo>
                  <a:lnTo>
                    <a:pt x="69798" y="9575"/>
                  </a:lnTo>
                  <a:lnTo>
                    <a:pt x="31393" y="39404"/>
                  </a:lnTo>
                  <a:lnTo>
                    <a:pt x="9983" y="65488"/>
                  </a:lnTo>
                  <a:lnTo>
                    <a:pt x="2101" y="88377"/>
                  </a:lnTo>
                  <a:lnTo>
                    <a:pt x="0" y="101032"/>
                  </a:lnTo>
                  <a:lnTo>
                    <a:pt x="3903" y="124452"/>
                  </a:lnTo>
                  <a:lnTo>
                    <a:pt x="19256" y="154248"/>
                  </a:lnTo>
                  <a:lnTo>
                    <a:pt x="25474" y="162493"/>
                  </a:lnTo>
                  <a:lnTo>
                    <a:pt x="47980" y="171655"/>
                  </a:lnTo>
                  <a:lnTo>
                    <a:pt x="62171" y="174098"/>
                  </a:lnTo>
                  <a:lnTo>
                    <a:pt x="87297" y="170574"/>
                  </a:lnTo>
                  <a:lnTo>
                    <a:pt x="118054" y="155435"/>
                  </a:lnTo>
                  <a:lnTo>
                    <a:pt x="149407" y="129359"/>
                  </a:lnTo>
                  <a:lnTo>
                    <a:pt x="157654" y="109356"/>
                  </a:lnTo>
                  <a:lnTo>
                    <a:pt x="159853" y="97470"/>
                  </a:lnTo>
                  <a:lnTo>
                    <a:pt x="156057" y="71786"/>
                  </a:lnTo>
                  <a:lnTo>
                    <a:pt x="140767" y="37258"/>
                  </a:lnTo>
                  <a:lnTo>
                    <a:pt x="128078" y="2123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85720" y="1695088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3293" y="27556"/>
                  </a:lnTo>
                  <a:lnTo>
                    <a:pt x="650" y="90017"/>
                  </a:lnTo>
                  <a:lnTo>
                    <a:pt x="193" y="149114"/>
                  </a:lnTo>
                  <a:lnTo>
                    <a:pt x="86" y="191445"/>
                  </a:lnTo>
                  <a:lnTo>
                    <a:pt x="38" y="237555"/>
                  </a:lnTo>
                  <a:lnTo>
                    <a:pt x="12" y="298374"/>
                  </a:lnTo>
                  <a:lnTo>
                    <a:pt x="3" y="353439"/>
                  </a:lnTo>
                  <a:lnTo>
                    <a:pt x="1" y="41487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92858" y="1938919"/>
              <a:ext cx="208718" cy="203435"/>
            </a:xfrm>
            <a:custGeom>
              <a:avLst/>
              <a:gdLst/>
              <a:ahLst/>
              <a:cxnLst/>
              <a:rect l="0" t="0" r="0" b="0"/>
              <a:pathLst>
                <a:path w="208718" h="203435">
                  <a:moveTo>
                    <a:pt x="124489" y="93081"/>
                  </a:moveTo>
                  <a:lnTo>
                    <a:pt x="135667" y="81902"/>
                  </a:lnTo>
                  <a:lnTo>
                    <a:pt x="141155" y="63936"/>
                  </a:lnTo>
                  <a:lnTo>
                    <a:pt x="142619" y="52594"/>
                  </a:lnTo>
                  <a:lnTo>
                    <a:pt x="138006" y="33752"/>
                  </a:lnTo>
                  <a:lnTo>
                    <a:pt x="126987" y="17579"/>
                  </a:lnTo>
                  <a:lnTo>
                    <a:pt x="110391" y="2593"/>
                  </a:lnTo>
                  <a:lnTo>
                    <a:pt x="99883" y="0"/>
                  </a:lnTo>
                  <a:lnTo>
                    <a:pt x="75728" y="3358"/>
                  </a:lnTo>
                  <a:lnTo>
                    <a:pt x="47001" y="18403"/>
                  </a:lnTo>
                  <a:lnTo>
                    <a:pt x="23670" y="43268"/>
                  </a:lnTo>
                  <a:lnTo>
                    <a:pt x="7529" y="72862"/>
                  </a:lnTo>
                  <a:lnTo>
                    <a:pt x="0" y="129944"/>
                  </a:lnTo>
                  <a:lnTo>
                    <a:pt x="1035" y="170944"/>
                  </a:lnTo>
                  <a:lnTo>
                    <a:pt x="9569" y="190467"/>
                  </a:lnTo>
                  <a:lnTo>
                    <a:pt x="17460" y="196610"/>
                  </a:lnTo>
                  <a:lnTo>
                    <a:pt x="38706" y="203434"/>
                  </a:lnTo>
                  <a:lnTo>
                    <a:pt x="48583" y="200575"/>
                  </a:lnTo>
                  <a:lnTo>
                    <a:pt x="88641" y="160976"/>
                  </a:lnTo>
                  <a:lnTo>
                    <a:pt x="104639" y="133475"/>
                  </a:lnTo>
                  <a:lnTo>
                    <a:pt x="111198" y="97510"/>
                  </a:lnTo>
                  <a:lnTo>
                    <a:pt x="113289" y="93694"/>
                  </a:lnTo>
                  <a:lnTo>
                    <a:pt x="115852" y="95829"/>
                  </a:lnTo>
                  <a:lnTo>
                    <a:pt x="138304" y="152102"/>
                  </a:lnTo>
                  <a:lnTo>
                    <a:pt x="144227" y="160504"/>
                  </a:lnTo>
                  <a:lnTo>
                    <a:pt x="152855" y="166106"/>
                  </a:lnTo>
                  <a:lnTo>
                    <a:pt x="208717" y="177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22824" y="1674031"/>
              <a:ext cx="31395" cy="452726"/>
            </a:xfrm>
            <a:custGeom>
              <a:avLst/>
              <a:gdLst/>
              <a:ahLst/>
              <a:cxnLst/>
              <a:rect l="0" t="0" r="0" b="0"/>
              <a:pathLst>
                <a:path w="31395" h="452726">
                  <a:moveTo>
                    <a:pt x="10337" y="0"/>
                  </a:moveTo>
                  <a:lnTo>
                    <a:pt x="2003" y="52050"/>
                  </a:lnTo>
                  <a:lnTo>
                    <a:pt x="458" y="108229"/>
                  </a:lnTo>
                  <a:lnTo>
                    <a:pt x="0" y="163089"/>
                  </a:lnTo>
                  <a:lnTo>
                    <a:pt x="5435" y="217958"/>
                  </a:lnTo>
                  <a:lnTo>
                    <a:pt x="8884" y="268521"/>
                  </a:lnTo>
                  <a:lnTo>
                    <a:pt x="15495" y="322367"/>
                  </a:lnTo>
                  <a:lnTo>
                    <a:pt x="19804" y="384558"/>
                  </a:lnTo>
                  <a:lnTo>
                    <a:pt x="23775" y="432544"/>
                  </a:lnTo>
                  <a:lnTo>
                    <a:pt x="31394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64704" y="1853015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21990" y="16789"/>
                  </a:lnTo>
                  <a:lnTo>
                    <a:pt x="167939" y="23334"/>
                  </a:lnTo>
                  <a:lnTo>
                    <a:pt x="106613" y="35545"/>
                  </a:lnTo>
                  <a:lnTo>
                    <a:pt x="47749" y="4922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41837" y="1952284"/>
              <a:ext cx="184670" cy="195530"/>
            </a:xfrm>
            <a:custGeom>
              <a:avLst/>
              <a:gdLst/>
              <a:ahLst/>
              <a:cxnLst/>
              <a:rect l="0" t="0" r="0" b="0"/>
              <a:pathLst>
                <a:path w="184670" h="195530">
                  <a:moveTo>
                    <a:pt x="17666" y="79716"/>
                  </a:moveTo>
                  <a:lnTo>
                    <a:pt x="55143" y="71382"/>
                  </a:lnTo>
                  <a:lnTo>
                    <a:pt x="93111" y="72957"/>
                  </a:lnTo>
                  <a:lnTo>
                    <a:pt x="119047" y="75542"/>
                  </a:lnTo>
                  <a:lnTo>
                    <a:pt x="142273" y="72791"/>
                  </a:lnTo>
                  <a:lnTo>
                    <a:pt x="175079" y="59077"/>
                  </a:lnTo>
                  <a:lnTo>
                    <a:pt x="181099" y="51918"/>
                  </a:lnTo>
                  <a:lnTo>
                    <a:pt x="183943" y="43636"/>
                  </a:lnTo>
                  <a:lnTo>
                    <a:pt x="184669" y="34606"/>
                  </a:lnTo>
                  <a:lnTo>
                    <a:pt x="179237" y="18333"/>
                  </a:lnTo>
                  <a:lnTo>
                    <a:pt x="174513" y="10718"/>
                  </a:lnTo>
                  <a:lnTo>
                    <a:pt x="166684" y="5641"/>
                  </a:lnTo>
                  <a:lnTo>
                    <a:pt x="145507" y="0"/>
                  </a:lnTo>
                  <a:lnTo>
                    <a:pt x="101688" y="2414"/>
                  </a:lnTo>
                  <a:lnTo>
                    <a:pt x="62838" y="16127"/>
                  </a:lnTo>
                  <a:lnTo>
                    <a:pt x="29100" y="40598"/>
                  </a:lnTo>
                  <a:lnTo>
                    <a:pt x="13779" y="63110"/>
                  </a:lnTo>
                  <a:lnTo>
                    <a:pt x="4240" y="89883"/>
                  </a:lnTo>
                  <a:lnTo>
                    <a:pt x="0" y="121279"/>
                  </a:lnTo>
                  <a:lnTo>
                    <a:pt x="4355" y="148491"/>
                  </a:lnTo>
                  <a:lnTo>
                    <a:pt x="8792" y="160661"/>
                  </a:lnTo>
                  <a:lnTo>
                    <a:pt x="23081" y="177303"/>
                  </a:lnTo>
                  <a:lnTo>
                    <a:pt x="31804" y="183378"/>
                  </a:lnTo>
                  <a:lnTo>
                    <a:pt x="53975" y="190129"/>
                  </a:lnTo>
                  <a:lnTo>
                    <a:pt x="111925" y="194462"/>
                  </a:lnTo>
                  <a:lnTo>
                    <a:pt x="144008" y="195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85927" y="1726673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31586" y="0"/>
                  </a:moveTo>
                  <a:lnTo>
                    <a:pt x="11799" y="48931"/>
                  </a:lnTo>
                  <a:lnTo>
                    <a:pt x="3496" y="99896"/>
                  </a:lnTo>
                  <a:lnTo>
                    <a:pt x="1036" y="159450"/>
                  </a:lnTo>
                  <a:lnTo>
                    <a:pt x="306" y="221550"/>
                  </a:lnTo>
                  <a:lnTo>
                    <a:pt x="91" y="281284"/>
                  </a:lnTo>
                  <a:lnTo>
                    <a:pt x="26" y="332908"/>
                  </a:lnTo>
                  <a:lnTo>
                    <a:pt x="8" y="37472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06943" y="1949967"/>
              <a:ext cx="315856" cy="29391"/>
            </a:xfrm>
            <a:custGeom>
              <a:avLst/>
              <a:gdLst/>
              <a:ahLst/>
              <a:cxnLst/>
              <a:rect l="0" t="0" r="0" b="0"/>
              <a:pathLst>
                <a:path w="315856" h="29391">
                  <a:moveTo>
                    <a:pt x="315855" y="8333"/>
                  </a:moveTo>
                  <a:lnTo>
                    <a:pt x="263804" y="0"/>
                  </a:lnTo>
                  <a:lnTo>
                    <a:pt x="210746" y="1575"/>
                  </a:lnTo>
                  <a:lnTo>
                    <a:pt x="157980" y="9450"/>
                  </a:lnTo>
                  <a:lnTo>
                    <a:pt x="105301" y="16073"/>
                  </a:lnTo>
                  <a:lnTo>
                    <a:pt x="46277" y="23900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59738" y="1674031"/>
              <a:ext cx="152574" cy="473783"/>
            </a:xfrm>
            <a:custGeom>
              <a:avLst/>
              <a:gdLst/>
              <a:ahLst/>
              <a:cxnLst/>
              <a:rect l="0" t="0" r="0" b="0"/>
              <a:pathLst>
                <a:path w="152574" h="473783">
                  <a:moveTo>
                    <a:pt x="26231" y="0"/>
                  </a:moveTo>
                  <a:lnTo>
                    <a:pt x="11576" y="58616"/>
                  </a:lnTo>
                  <a:lnTo>
                    <a:pt x="6438" y="121196"/>
                  </a:lnTo>
                  <a:lnTo>
                    <a:pt x="5548" y="172520"/>
                  </a:lnTo>
                  <a:lnTo>
                    <a:pt x="5284" y="225942"/>
                  </a:lnTo>
                  <a:lnTo>
                    <a:pt x="6377" y="283365"/>
                  </a:lnTo>
                  <a:lnTo>
                    <a:pt x="11249" y="332224"/>
                  </a:lnTo>
                  <a:lnTo>
                    <a:pt x="7494" y="383226"/>
                  </a:lnTo>
                  <a:lnTo>
                    <a:pt x="5861" y="424854"/>
                  </a:lnTo>
                  <a:lnTo>
                    <a:pt x="5632" y="424786"/>
                  </a:lnTo>
                  <a:lnTo>
                    <a:pt x="0" y="362925"/>
                  </a:lnTo>
                  <a:lnTo>
                    <a:pt x="9741" y="308385"/>
                  </a:lnTo>
                  <a:lnTo>
                    <a:pt x="25114" y="274647"/>
                  </a:lnTo>
                  <a:lnTo>
                    <a:pt x="33676" y="267326"/>
                  </a:lnTo>
                  <a:lnTo>
                    <a:pt x="55666" y="259191"/>
                  </a:lnTo>
                  <a:lnTo>
                    <a:pt x="65741" y="259362"/>
                  </a:lnTo>
                  <a:lnTo>
                    <a:pt x="83176" y="265790"/>
                  </a:lnTo>
                  <a:lnTo>
                    <a:pt x="106144" y="282563"/>
                  </a:lnTo>
                  <a:lnTo>
                    <a:pt x="127768" y="313530"/>
                  </a:lnTo>
                  <a:lnTo>
                    <a:pt x="146460" y="373151"/>
                  </a:lnTo>
                  <a:lnTo>
                    <a:pt x="151365" y="431201"/>
                  </a:lnTo>
                  <a:lnTo>
                    <a:pt x="152573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96538" y="1900931"/>
              <a:ext cx="203115" cy="268722"/>
            </a:xfrm>
            <a:custGeom>
              <a:avLst/>
              <a:gdLst/>
              <a:ahLst/>
              <a:cxnLst/>
              <a:rect l="0" t="0" r="0" b="0"/>
              <a:pathLst>
                <a:path w="203115" h="268722">
                  <a:moveTo>
                    <a:pt x="0" y="120540"/>
                  </a:moveTo>
                  <a:lnTo>
                    <a:pt x="37479" y="112207"/>
                  </a:lnTo>
                  <a:lnTo>
                    <a:pt x="88903" y="110445"/>
                  </a:lnTo>
                  <a:lnTo>
                    <a:pt x="124608" y="104551"/>
                  </a:lnTo>
                  <a:lnTo>
                    <a:pt x="166945" y="83673"/>
                  </a:lnTo>
                  <a:lnTo>
                    <a:pt x="183772" y="70620"/>
                  </a:lnTo>
                  <a:lnTo>
                    <a:pt x="200811" y="44528"/>
                  </a:lnTo>
                  <a:lnTo>
                    <a:pt x="203114" y="24756"/>
                  </a:lnTo>
                  <a:lnTo>
                    <a:pt x="202090" y="14570"/>
                  </a:lnTo>
                  <a:lnTo>
                    <a:pt x="196728" y="7779"/>
                  </a:lnTo>
                  <a:lnTo>
                    <a:pt x="178292" y="234"/>
                  </a:lnTo>
                  <a:lnTo>
                    <a:pt x="157620" y="0"/>
                  </a:lnTo>
                  <a:lnTo>
                    <a:pt x="136734" y="4966"/>
                  </a:lnTo>
                  <a:lnTo>
                    <a:pt x="115753" y="14972"/>
                  </a:lnTo>
                  <a:lnTo>
                    <a:pt x="89800" y="39348"/>
                  </a:lnTo>
                  <a:lnTo>
                    <a:pt x="45805" y="99750"/>
                  </a:lnTo>
                  <a:lnTo>
                    <a:pt x="30210" y="131148"/>
                  </a:lnTo>
                  <a:lnTo>
                    <a:pt x="29359" y="173856"/>
                  </a:lnTo>
                  <a:lnTo>
                    <a:pt x="42104" y="212377"/>
                  </a:lnTo>
                  <a:lnTo>
                    <a:pt x="66289" y="240428"/>
                  </a:lnTo>
                  <a:lnTo>
                    <a:pt x="101269" y="263557"/>
                  </a:lnTo>
                  <a:lnTo>
                    <a:pt x="124557" y="268721"/>
                  </a:lnTo>
                  <a:lnTo>
                    <a:pt x="178985" y="267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85803" y="2337326"/>
              <a:ext cx="221099" cy="401829"/>
            </a:xfrm>
            <a:custGeom>
              <a:avLst/>
              <a:gdLst/>
              <a:ahLst/>
              <a:cxnLst/>
              <a:rect l="0" t="0" r="0" b="0"/>
              <a:pathLst>
                <a:path w="221099" h="401829">
                  <a:moveTo>
                    <a:pt x="0" y="21057"/>
                  </a:moveTo>
                  <a:lnTo>
                    <a:pt x="0" y="79674"/>
                  </a:lnTo>
                  <a:lnTo>
                    <a:pt x="8405" y="139914"/>
                  </a:lnTo>
                  <a:lnTo>
                    <a:pt x="24451" y="194273"/>
                  </a:lnTo>
                  <a:lnTo>
                    <a:pt x="44215" y="249465"/>
                  </a:lnTo>
                  <a:lnTo>
                    <a:pt x="62986" y="311142"/>
                  </a:lnTo>
                  <a:lnTo>
                    <a:pt x="77172" y="365487"/>
                  </a:lnTo>
                  <a:lnTo>
                    <a:pt x="93315" y="399191"/>
                  </a:lnTo>
                  <a:lnTo>
                    <a:pt x="98475" y="401828"/>
                  </a:lnTo>
                  <a:lnTo>
                    <a:pt x="103085" y="398907"/>
                  </a:lnTo>
                  <a:lnTo>
                    <a:pt x="111326" y="382013"/>
                  </a:lnTo>
                  <a:lnTo>
                    <a:pt x="126149" y="323507"/>
                  </a:lnTo>
                  <a:lnTo>
                    <a:pt x="136813" y="269769"/>
                  </a:lnTo>
                  <a:lnTo>
                    <a:pt x="147382" y="209393"/>
                  </a:lnTo>
                  <a:lnTo>
                    <a:pt x="157922" y="156409"/>
                  </a:lnTo>
                  <a:lnTo>
                    <a:pt x="168455" y="109125"/>
                  </a:lnTo>
                  <a:lnTo>
                    <a:pt x="176644" y="75406"/>
                  </a:lnTo>
                  <a:lnTo>
                    <a:pt x="212151" y="14034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88557" y="2556161"/>
              <a:ext cx="218387" cy="191777"/>
            </a:xfrm>
            <a:custGeom>
              <a:avLst/>
              <a:gdLst/>
              <a:ahLst/>
              <a:cxnLst/>
              <a:rect l="0" t="0" r="0" b="0"/>
              <a:pathLst>
                <a:path w="218387" h="191777">
                  <a:moveTo>
                    <a:pt x="155215" y="118077"/>
                  </a:moveTo>
                  <a:lnTo>
                    <a:pt x="155215" y="59460"/>
                  </a:lnTo>
                  <a:lnTo>
                    <a:pt x="144037" y="24670"/>
                  </a:lnTo>
                  <a:lnTo>
                    <a:pt x="129190" y="9102"/>
                  </a:lnTo>
                  <a:lnTo>
                    <a:pt x="120317" y="3313"/>
                  </a:lnTo>
                  <a:lnTo>
                    <a:pt x="101101" y="0"/>
                  </a:lnTo>
                  <a:lnTo>
                    <a:pt x="80861" y="3597"/>
                  </a:lnTo>
                  <a:lnTo>
                    <a:pt x="50906" y="18776"/>
                  </a:lnTo>
                  <a:lnTo>
                    <a:pt x="34376" y="31439"/>
                  </a:lnTo>
                  <a:lnTo>
                    <a:pt x="17505" y="57312"/>
                  </a:lnTo>
                  <a:lnTo>
                    <a:pt x="2494" y="98665"/>
                  </a:lnTo>
                  <a:lnTo>
                    <a:pt x="0" y="135982"/>
                  </a:lnTo>
                  <a:lnTo>
                    <a:pt x="3562" y="158790"/>
                  </a:lnTo>
                  <a:lnTo>
                    <a:pt x="8489" y="167446"/>
                  </a:lnTo>
                  <a:lnTo>
                    <a:pt x="23323" y="180183"/>
                  </a:lnTo>
                  <a:lnTo>
                    <a:pt x="44734" y="186624"/>
                  </a:lnTo>
                  <a:lnTo>
                    <a:pt x="56995" y="188341"/>
                  </a:lnTo>
                  <a:lnTo>
                    <a:pt x="76857" y="184011"/>
                  </a:lnTo>
                  <a:lnTo>
                    <a:pt x="93483" y="173117"/>
                  </a:lnTo>
                  <a:lnTo>
                    <a:pt x="130376" y="133124"/>
                  </a:lnTo>
                  <a:lnTo>
                    <a:pt x="138326" y="112286"/>
                  </a:lnTo>
                  <a:lnTo>
                    <a:pt x="140446" y="100178"/>
                  </a:lnTo>
                  <a:lnTo>
                    <a:pt x="141860" y="97956"/>
                  </a:lnTo>
                  <a:lnTo>
                    <a:pt x="154014" y="149191"/>
                  </a:lnTo>
                  <a:lnTo>
                    <a:pt x="164819" y="165441"/>
                  </a:lnTo>
                  <a:lnTo>
                    <a:pt x="180541" y="177342"/>
                  </a:lnTo>
                  <a:lnTo>
                    <a:pt x="218386" y="191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65220" y="2558425"/>
              <a:ext cx="120708" cy="191437"/>
            </a:xfrm>
            <a:custGeom>
              <a:avLst/>
              <a:gdLst/>
              <a:ahLst/>
              <a:cxnLst/>
              <a:rect l="0" t="0" r="0" b="0"/>
              <a:pathLst>
                <a:path w="120708" h="191437">
                  <a:moveTo>
                    <a:pt x="4894" y="94756"/>
                  </a:moveTo>
                  <a:lnTo>
                    <a:pt x="12129" y="122312"/>
                  </a:lnTo>
                  <a:lnTo>
                    <a:pt x="17892" y="175415"/>
                  </a:lnTo>
                  <a:lnTo>
                    <a:pt x="21199" y="191436"/>
                  </a:lnTo>
                  <a:lnTo>
                    <a:pt x="20443" y="190795"/>
                  </a:lnTo>
                  <a:lnTo>
                    <a:pt x="4410" y="139423"/>
                  </a:lnTo>
                  <a:lnTo>
                    <a:pt x="0" y="109929"/>
                  </a:lnTo>
                  <a:lnTo>
                    <a:pt x="6699" y="55986"/>
                  </a:lnTo>
                  <a:lnTo>
                    <a:pt x="9607" y="44343"/>
                  </a:lnTo>
                  <a:lnTo>
                    <a:pt x="15055" y="35411"/>
                  </a:lnTo>
                  <a:lnTo>
                    <a:pt x="30467" y="22367"/>
                  </a:lnTo>
                  <a:lnTo>
                    <a:pt x="58874" y="8447"/>
                  </a:lnTo>
                  <a:lnTo>
                    <a:pt x="1207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391212" y="2642653"/>
              <a:ext cx="10530" cy="147399"/>
            </a:xfrm>
            <a:custGeom>
              <a:avLst/>
              <a:gdLst/>
              <a:ahLst/>
              <a:cxnLst/>
              <a:rect l="0" t="0" r="0" b="0"/>
              <a:pathLst>
                <a:path w="10530" h="147399">
                  <a:moveTo>
                    <a:pt x="0" y="0"/>
                  </a:moveTo>
                  <a:lnTo>
                    <a:pt x="0" y="57263"/>
                  </a:lnTo>
                  <a:lnTo>
                    <a:pt x="0" y="118156"/>
                  </a:lnTo>
                  <a:lnTo>
                    <a:pt x="3120" y="134402"/>
                  </a:lnTo>
                  <a:lnTo>
                    <a:pt x="10529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380684" y="25373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03026" y="2598505"/>
              <a:ext cx="214571" cy="194605"/>
            </a:xfrm>
            <a:custGeom>
              <a:avLst/>
              <a:gdLst/>
              <a:ahLst/>
              <a:cxnLst/>
              <a:rect l="0" t="0" r="0" b="0"/>
              <a:pathLst>
                <a:path w="214571" h="194605">
                  <a:moveTo>
                    <a:pt x="130342" y="107318"/>
                  </a:moveTo>
                  <a:lnTo>
                    <a:pt x="135931" y="90551"/>
                  </a:lnTo>
                  <a:lnTo>
                    <a:pt x="135556" y="72960"/>
                  </a:lnTo>
                  <a:lnTo>
                    <a:pt x="130319" y="54613"/>
                  </a:lnTo>
                  <a:lnTo>
                    <a:pt x="101338" y="16525"/>
                  </a:lnTo>
                  <a:lnTo>
                    <a:pt x="75345" y="738"/>
                  </a:lnTo>
                  <a:lnTo>
                    <a:pt x="66771" y="0"/>
                  </a:lnTo>
                  <a:lnTo>
                    <a:pt x="51005" y="5419"/>
                  </a:lnTo>
                  <a:lnTo>
                    <a:pt x="28976" y="21624"/>
                  </a:lnTo>
                  <a:lnTo>
                    <a:pt x="13220" y="46832"/>
                  </a:lnTo>
                  <a:lnTo>
                    <a:pt x="1143" y="76529"/>
                  </a:lnTo>
                  <a:lnTo>
                    <a:pt x="0" y="97144"/>
                  </a:lnTo>
                  <a:lnTo>
                    <a:pt x="11879" y="150649"/>
                  </a:lnTo>
                  <a:lnTo>
                    <a:pt x="18420" y="176099"/>
                  </a:lnTo>
                  <a:lnTo>
                    <a:pt x="25312" y="184758"/>
                  </a:lnTo>
                  <a:lnTo>
                    <a:pt x="45447" y="194378"/>
                  </a:lnTo>
                  <a:lnTo>
                    <a:pt x="55028" y="194604"/>
                  </a:lnTo>
                  <a:lnTo>
                    <a:pt x="71912" y="188616"/>
                  </a:lnTo>
                  <a:lnTo>
                    <a:pt x="94572" y="166502"/>
                  </a:lnTo>
                  <a:lnTo>
                    <a:pt x="110514" y="137722"/>
                  </a:lnTo>
                  <a:lnTo>
                    <a:pt x="117977" y="97510"/>
                  </a:lnTo>
                  <a:lnTo>
                    <a:pt x="129227" y="139492"/>
                  </a:lnTo>
                  <a:lnTo>
                    <a:pt x="139985" y="155153"/>
                  </a:lnTo>
                  <a:lnTo>
                    <a:pt x="155685" y="166793"/>
                  </a:lnTo>
                  <a:lnTo>
                    <a:pt x="174361" y="174696"/>
                  </a:lnTo>
                  <a:lnTo>
                    <a:pt x="214570" y="181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19791" y="2368911"/>
              <a:ext cx="242009" cy="455225"/>
            </a:xfrm>
            <a:custGeom>
              <a:avLst/>
              <a:gdLst/>
              <a:ahLst/>
              <a:cxnLst/>
              <a:rect l="0" t="0" r="0" b="0"/>
              <a:pathLst>
                <a:path w="242009" h="455225">
                  <a:moveTo>
                    <a:pt x="8333" y="0"/>
                  </a:moveTo>
                  <a:lnTo>
                    <a:pt x="0" y="37479"/>
                  </a:lnTo>
                  <a:lnTo>
                    <a:pt x="3827" y="94491"/>
                  </a:lnTo>
                  <a:lnTo>
                    <a:pt x="12587" y="150440"/>
                  </a:lnTo>
                  <a:lnTo>
                    <a:pt x="22592" y="211472"/>
                  </a:lnTo>
                  <a:lnTo>
                    <a:pt x="32966" y="274008"/>
                  </a:lnTo>
                  <a:lnTo>
                    <a:pt x="37859" y="331402"/>
                  </a:lnTo>
                  <a:lnTo>
                    <a:pt x="46747" y="387557"/>
                  </a:lnTo>
                  <a:lnTo>
                    <a:pt x="48802" y="414793"/>
                  </a:lnTo>
                  <a:lnTo>
                    <a:pt x="47011" y="421588"/>
                  </a:lnTo>
                  <a:lnTo>
                    <a:pt x="43477" y="423779"/>
                  </a:lnTo>
                  <a:lnTo>
                    <a:pt x="38781" y="422899"/>
                  </a:lnTo>
                  <a:lnTo>
                    <a:pt x="34481" y="418803"/>
                  </a:lnTo>
                  <a:lnTo>
                    <a:pt x="15561" y="377332"/>
                  </a:lnTo>
                  <a:lnTo>
                    <a:pt x="10475" y="341350"/>
                  </a:lnTo>
                  <a:lnTo>
                    <a:pt x="15523" y="317828"/>
                  </a:lnTo>
                  <a:lnTo>
                    <a:pt x="31521" y="287974"/>
                  </a:lnTo>
                  <a:lnTo>
                    <a:pt x="45545" y="273048"/>
                  </a:lnTo>
                  <a:lnTo>
                    <a:pt x="63476" y="262515"/>
                  </a:lnTo>
                  <a:lnTo>
                    <a:pt x="104481" y="255597"/>
                  </a:lnTo>
                  <a:lnTo>
                    <a:pt x="148085" y="264726"/>
                  </a:lnTo>
                  <a:lnTo>
                    <a:pt x="179463" y="282249"/>
                  </a:lnTo>
                  <a:lnTo>
                    <a:pt x="225541" y="332070"/>
                  </a:lnTo>
                  <a:lnTo>
                    <a:pt x="241277" y="359654"/>
                  </a:lnTo>
                  <a:lnTo>
                    <a:pt x="242008" y="369621"/>
                  </a:lnTo>
                  <a:lnTo>
                    <a:pt x="236581" y="390054"/>
                  </a:lnTo>
                  <a:lnTo>
                    <a:pt x="220371" y="421288"/>
                  </a:lnTo>
                  <a:lnTo>
                    <a:pt x="204348" y="436024"/>
                  </a:lnTo>
                  <a:lnTo>
                    <a:pt x="165465" y="455016"/>
                  </a:lnTo>
                  <a:lnTo>
                    <a:pt x="123262" y="455224"/>
                  </a:lnTo>
                  <a:lnTo>
                    <a:pt x="65365" y="441602"/>
                  </a:lnTo>
                  <a:lnTo>
                    <a:pt x="39919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991337" y="2347854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1169" y="172498"/>
                  </a:lnTo>
                  <a:lnTo>
                    <a:pt x="8333" y="232296"/>
                  </a:lnTo>
                  <a:lnTo>
                    <a:pt x="9877" y="294997"/>
                  </a:lnTo>
                  <a:lnTo>
                    <a:pt x="13455" y="348669"/>
                  </a:lnTo>
                  <a:lnTo>
                    <a:pt x="19555" y="409425"/>
                  </a:lnTo>
                  <a:lnTo>
                    <a:pt x="20760" y="465836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069016" y="2607428"/>
              <a:ext cx="217760" cy="235267"/>
            </a:xfrm>
            <a:custGeom>
              <a:avLst/>
              <a:gdLst/>
              <a:ahLst/>
              <a:cxnLst/>
              <a:rect l="0" t="0" r="0" b="0"/>
              <a:pathLst>
                <a:path w="217760" h="235267">
                  <a:moveTo>
                    <a:pt x="6549" y="119452"/>
                  </a:moveTo>
                  <a:lnTo>
                    <a:pt x="44026" y="111119"/>
                  </a:lnTo>
                  <a:lnTo>
                    <a:pt x="95450" y="109357"/>
                  </a:lnTo>
                  <a:lnTo>
                    <a:pt x="149498" y="99434"/>
                  </a:lnTo>
                  <a:lnTo>
                    <a:pt x="192063" y="76157"/>
                  </a:lnTo>
                  <a:lnTo>
                    <a:pt x="200415" y="69532"/>
                  </a:lnTo>
                  <a:lnTo>
                    <a:pt x="212814" y="49692"/>
                  </a:lnTo>
                  <a:lnTo>
                    <a:pt x="217759" y="37851"/>
                  </a:lnTo>
                  <a:lnTo>
                    <a:pt x="217545" y="28787"/>
                  </a:lnTo>
                  <a:lnTo>
                    <a:pt x="213893" y="21574"/>
                  </a:lnTo>
                  <a:lnTo>
                    <a:pt x="200477" y="10440"/>
                  </a:lnTo>
                  <a:lnTo>
                    <a:pt x="182816" y="1592"/>
                  </a:lnTo>
                  <a:lnTo>
                    <a:pt x="160149" y="0"/>
                  </a:lnTo>
                  <a:lnTo>
                    <a:pt x="113059" y="8509"/>
                  </a:lnTo>
                  <a:lnTo>
                    <a:pt x="80611" y="23669"/>
                  </a:lnTo>
                  <a:lnTo>
                    <a:pt x="24528" y="81187"/>
                  </a:lnTo>
                  <a:lnTo>
                    <a:pt x="10250" y="100106"/>
                  </a:lnTo>
                  <a:lnTo>
                    <a:pt x="2345" y="123332"/>
                  </a:lnTo>
                  <a:lnTo>
                    <a:pt x="0" y="148083"/>
                  </a:lnTo>
                  <a:lnTo>
                    <a:pt x="2858" y="170782"/>
                  </a:lnTo>
                  <a:lnTo>
                    <a:pt x="11148" y="189449"/>
                  </a:lnTo>
                  <a:lnTo>
                    <a:pt x="16634" y="197702"/>
                  </a:lnTo>
                  <a:lnTo>
                    <a:pt x="32088" y="209992"/>
                  </a:lnTo>
                  <a:lnTo>
                    <a:pt x="79668" y="230031"/>
                  </a:lnTo>
                  <a:lnTo>
                    <a:pt x="111834" y="235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864373" y="3137492"/>
            <a:ext cx="3400705" cy="1195192"/>
            <a:chOff x="5864373" y="3137492"/>
            <a:chExt cx="3400705" cy="1195192"/>
          </a:xfrm>
        </p:grpSpPr>
        <p:sp>
          <p:nvSpPr>
            <p:cNvPr id="63" name="Freeform 62"/>
            <p:cNvSpPr/>
            <p:nvPr/>
          </p:nvSpPr>
          <p:spPr>
            <a:xfrm>
              <a:off x="6064500" y="3200663"/>
              <a:ext cx="291510" cy="370759"/>
            </a:xfrm>
            <a:custGeom>
              <a:avLst/>
              <a:gdLst/>
              <a:ahLst/>
              <a:cxnLst/>
              <a:rect l="0" t="0" r="0" b="0"/>
              <a:pathLst>
                <a:path w="291510" h="370759">
                  <a:moveTo>
                    <a:pt x="10443" y="21057"/>
                  </a:moveTo>
                  <a:lnTo>
                    <a:pt x="2109" y="58534"/>
                  </a:lnTo>
                  <a:lnTo>
                    <a:pt x="348" y="109958"/>
                  </a:lnTo>
                  <a:lnTo>
                    <a:pt x="0" y="165176"/>
                  </a:lnTo>
                  <a:lnTo>
                    <a:pt x="3050" y="221144"/>
                  </a:lnTo>
                  <a:lnTo>
                    <a:pt x="17875" y="282889"/>
                  </a:lnTo>
                  <a:lnTo>
                    <a:pt x="40653" y="336730"/>
                  </a:lnTo>
                  <a:lnTo>
                    <a:pt x="56625" y="351649"/>
                  </a:lnTo>
                  <a:lnTo>
                    <a:pt x="88468" y="366625"/>
                  </a:lnTo>
                  <a:lnTo>
                    <a:pt x="101064" y="370758"/>
                  </a:lnTo>
                  <a:lnTo>
                    <a:pt x="127538" y="369112"/>
                  </a:lnTo>
                  <a:lnTo>
                    <a:pt x="177072" y="348992"/>
                  </a:lnTo>
                  <a:lnTo>
                    <a:pt x="204354" y="323723"/>
                  </a:lnTo>
                  <a:lnTo>
                    <a:pt x="241725" y="261938"/>
                  </a:lnTo>
                  <a:lnTo>
                    <a:pt x="268714" y="201260"/>
                  </a:lnTo>
                  <a:lnTo>
                    <a:pt x="283901" y="151929"/>
                  </a:lnTo>
                  <a:lnTo>
                    <a:pt x="291509" y="103507"/>
                  </a:lnTo>
                  <a:lnTo>
                    <a:pt x="288490" y="40333"/>
                  </a:lnTo>
                  <a:lnTo>
                    <a:pt x="2841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80269" y="3348654"/>
              <a:ext cx="157929" cy="185899"/>
            </a:xfrm>
            <a:custGeom>
              <a:avLst/>
              <a:gdLst/>
              <a:ahLst/>
              <a:cxnLst/>
              <a:rect l="0" t="0" r="0" b="0"/>
              <a:pathLst>
                <a:path w="157929" h="185899">
                  <a:moveTo>
                    <a:pt x="0" y="83636"/>
                  </a:moveTo>
                  <a:lnTo>
                    <a:pt x="0" y="142253"/>
                  </a:lnTo>
                  <a:lnTo>
                    <a:pt x="0" y="185898"/>
                  </a:lnTo>
                  <a:lnTo>
                    <a:pt x="0" y="134306"/>
                  </a:lnTo>
                  <a:lnTo>
                    <a:pt x="5589" y="85521"/>
                  </a:lnTo>
                  <a:lnTo>
                    <a:pt x="19128" y="27380"/>
                  </a:lnTo>
                  <a:lnTo>
                    <a:pt x="30338" y="7550"/>
                  </a:lnTo>
                  <a:lnTo>
                    <a:pt x="37773" y="2496"/>
                  </a:lnTo>
                  <a:lnTo>
                    <a:pt x="55393" y="0"/>
                  </a:lnTo>
                  <a:lnTo>
                    <a:pt x="74923" y="5911"/>
                  </a:lnTo>
                  <a:lnTo>
                    <a:pt x="94130" y="17506"/>
                  </a:lnTo>
                  <a:lnTo>
                    <a:pt x="116928" y="43764"/>
                  </a:lnTo>
                  <a:lnTo>
                    <a:pt x="143371" y="104890"/>
                  </a:lnTo>
                  <a:lnTo>
                    <a:pt x="157928" y="167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93178" y="3137958"/>
              <a:ext cx="166118" cy="431031"/>
            </a:xfrm>
            <a:custGeom>
              <a:avLst/>
              <a:gdLst/>
              <a:ahLst/>
              <a:cxnLst/>
              <a:rect l="0" t="0" r="0" b="0"/>
              <a:pathLst>
                <a:path w="166118" h="431031">
                  <a:moveTo>
                    <a:pt x="134532" y="273275"/>
                  </a:moveTo>
                  <a:lnTo>
                    <a:pt x="124956" y="249228"/>
                  </a:lnTo>
                  <a:lnTo>
                    <a:pt x="114288" y="234902"/>
                  </a:lnTo>
                  <a:lnTo>
                    <a:pt x="95509" y="226974"/>
                  </a:lnTo>
                  <a:lnTo>
                    <a:pt x="83950" y="224860"/>
                  </a:lnTo>
                  <a:lnTo>
                    <a:pt x="58629" y="228750"/>
                  </a:lnTo>
                  <a:lnTo>
                    <a:pt x="45325" y="233063"/>
                  </a:lnTo>
                  <a:lnTo>
                    <a:pt x="24304" y="250334"/>
                  </a:lnTo>
                  <a:lnTo>
                    <a:pt x="15424" y="261490"/>
                  </a:lnTo>
                  <a:lnTo>
                    <a:pt x="5555" y="289484"/>
                  </a:lnTo>
                  <a:lnTo>
                    <a:pt x="0" y="338129"/>
                  </a:lnTo>
                  <a:lnTo>
                    <a:pt x="3713" y="395790"/>
                  </a:lnTo>
                  <a:lnTo>
                    <a:pt x="12439" y="415854"/>
                  </a:lnTo>
                  <a:lnTo>
                    <a:pt x="18042" y="424479"/>
                  </a:lnTo>
                  <a:lnTo>
                    <a:pt x="26456" y="429060"/>
                  </a:lnTo>
                  <a:lnTo>
                    <a:pt x="48283" y="431030"/>
                  </a:lnTo>
                  <a:lnTo>
                    <a:pt x="57145" y="427578"/>
                  </a:lnTo>
                  <a:lnTo>
                    <a:pt x="70112" y="414384"/>
                  </a:lnTo>
                  <a:lnTo>
                    <a:pt x="100125" y="367203"/>
                  </a:lnTo>
                  <a:lnTo>
                    <a:pt x="122016" y="314575"/>
                  </a:lnTo>
                  <a:lnTo>
                    <a:pt x="136412" y="264975"/>
                  </a:lnTo>
                  <a:lnTo>
                    <a:pt x="150587" y="209114"/>
                  </a:lnTo>
                  <a:lnTo>
                    <a:pt x="152937" y="157558"/>
                  </a:lnTo>
                  <a:lnTo>
                    <a:pt x="146962" y="100679"/>
                  </a:lnTo>
                  <a:lnTo>
                    <a:pt x="139847" y="39400"/>
                  </a:lnTo>
                  <a:lnTo>
                    <a:pt x="130517" y="1987"/>
                  </a:lnTo>
                  <a:lnTo>
                    <a:pt x="128346" y="0"/>
                  </a:lnTo>
                  <a:lnTo>
                    <a:pt x="125933" y="13389"/>
                  </a:lnTo>
                  <a:lnTo>
                    <a:pt x="124257" y="74596"/>
                  </a:lnTo>
                  <a:lnTo>
                    <a:pt x="124053" y="135244"/>
                  </a:lnTo>
                  <a:lnTo>
                    <a:pt x="125183" y="193973"/>
                  </a:lnTo>
                  <a:lnTo>
                    <a:pt x="132339" y="246822"/>
                  </a:lnTo>
                  <a:lnTo>
                    <a:pt x="139687" y="307304"/>
                  </a:lnTo>
                  <a:lnTo>
                    <a:pt x="155806" y="366967"/>
                  </a:lnTo>
                  <a:lnTo>
                    <a:pt x="166117" y="399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19145" y="3390176"/>
              <a:ext cx="147814" cy="216197"/>
            </a:xfrm>
            <a:custGeom>
              <a:avLst/>
              <a:gdLst/>
              <a:ahLst/>
              <a:cxnLst/>
              <a:rect l="0" t="0" r="0" b="0"/>
              <a:pathLst>
                <a:path w="147814" h="216197">
                  <a:moveTo>
                    <a:pt x="77020" y="10528"/>
                  </a:moveTo>
                  <a:lnTo>
                    <a:pt x="60252" y="4939"/>
                  </a:lnTo>
                  <a:lnTo>
                    <a:pt x="52974" y="6802"/>
                  </a:lnTo>
                  <a:lnTo>
                    <a:pt x="38647" y="18231"/>
                  </a:lnTo>
                  <a:lnTo>
                    <a:pt x="23017" y="44396"/>
                  </a:lnTo>
                  <a:lnTo>
                    <a:pt x="0" y="105485"/>
                  </a:lnTo>
                  <a:lnTo>
                    <a:pt x="518" y="142519"/>
                  </a:lnTo>
                  <a:lnTo>
                    <a:pt x="8080" y="177538"/>
                  </a:lnTo>
                  <a:lnTo>
                    <a:pt x="20644" y="196279"/>
                  </a:lnTo>
                  <a:lnTo>
                    <a:pt x="28907" y="204552"/>
                  </a:lnTo>
                  <a:lnTo>
                    <a:pt x="50567" y="213745"/>
                  </a:lnTo>
                  <a:lnTo>
                    <a:pt x="62894" y="216196"/>
                  </a:lnTo>
                  <a:lnTo>
                    <a:pt x="85950" y="212680"/>
                  </a:lnTo>
                  <a:lnTo>
                    <a:pt x="106726" y="202149"/>
                  </a:lnTo>
                  <a:lnTo>
                    <a:pt x="123759" y="185770"/>
                  </a:lnTo>
                  <a:lnTo>
                    <a:pt x="140912" y="156819"/>
                  </a:lnTo>
                  <a:lnTo>
                    <a:pt x="147813" y="120424"/>
                  </a:lnTo>
                  <a:lnTo>
                    <a:pt x="144270" y="85594"/>
                  </a:lnTo>
                  <a:lnTo>
                    <a:pt x="130222" y="53047"/>
                  </a:lnTo>
                  <a:lnTo>
                    <a:pt x="111241" y="26766"/>
                  </a:lnTo>
                  <a:lnTo>
                    <a:pt x="770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01450" y="3190134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42114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54093" y="3211191"/>
              <a:ext cx="31587" cy="52644"/>
            </a:xfrm>
            <a:custGeom>
              <a:avLst/>
              <a:gdLst/>
              <a:ahLst/>
              <a:cxnLst/>
              <a:rect l="0" t="0" r="0" b="0"/>
              <a:pathLst>
                <a:path w="31587" h="52644">
                  <a:moveTo>
                    <a:pt x="0" y="52643"/>
                  </a:move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64373" y="3200663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63171"/>
                  </a:moveTo>
                  <a:lnTo>
                    <a:pt x="2195" y="28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38072" y="316907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59116" y="3190134"/>
              <a:ext cx="37175" cy="442198"/>
            </a:xfrm>
            <a:custGeom>
              <a:avLst/>
              <a:gdLst/>
              <a:ahLst/>
              <a:cxnLst/>
              <a:rect l="0" t="0" r="0" b="0"/>
              <a:pathLst>
                <a:path w="37175" h="442198">
                  <a:moveTo>
                    <a:pt x="5588" y="0"/>
                  </a:moveTo>
                  <a:lnTo>
                    <a:pt x="0" y="16768"/>
                  </a:lnTo>
                  <a:lnTo>
                    <a:pt x="3271" y="69516"/>
                  </a:lnTo>
                  <a:lnTo>
                    <a:pt x="8250" y="123090"/>
                  </a:lnTo>
                  <a:lnTo>
                    <a:pt x="16251" y="185792"/>
                  </a:lnTo>
                  <a:lnTo>
                    <a:pt x="25045" y="247255"/>
                  </a:lnTo>
                  <a:lnTo>
                    <a:pt x="31761" y="299429"/>
                  </a:lnTo>
                  <a:lnTo>
                    <a:pt x="35570" y="359341"/>
                  </a:lnTo>
                  <a:lnTo>
                    <a:pt x="36857" y="420978"/>
                  </a:lnTo>
                  <a:lnTo>
                    <a:pt x="3717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96249" y="3384110"/>
              <a:ext cx="336913" cy="58709"/>
            </a:xfrm>
            <a:custGeom>
              <a:avLst/>
              <a:gdLst/>
              <a:ahLst/>
              <a:cxnLst/>
              <a:rect l="0" t="0" r="0" b="0"/>
              <a:pathLst>
                <a:path w="336913" h="58709">
                  <a:moveTo>
                    <a:pt x="336912" y="6066"/>
                  </a:moveTo>
                  <a:lnTo>
                    <a:pt x="303290" y="0"/>
                  </a:lnTo>
                  <a:lnTo>
                    <a:pt x="248468" y="4521"/>
                  </a:lnTo>
                  <a:lnTo>
                    <a:pt x="192839" y="11350"/>
                  </a:lnTo>
                  <a:lnTo>
                    <a:pt x="131244" y="23964"/>
                  </a:lnTo>
                  <a:lnTo>
                    <a:pt x="68991" y="37721"/>
                  </a:lnTo>
                  <a:lnTo>
                    <a:pt x="9869" y="55595"/>
                  </a:lnTo>
                  <a:lnTo>
                    <a:pt x="0" y="58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27571" y="3137492"/>
              <a:ext cx="174046" cy="430899"/>
            </a:xfrm>
            <a:custGeom>
              <a:avLst/>
              <a:gdLst/>
              <a:ahLst/>
              <a:cxnLst/>
              <a:rect l="0" t="0" r="0" b="0"/>
              <a:pathLst>
                <a:path w="174046" h="430899">
                  <a:moveTo>
                    <a:pt x="5590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2127"/>
                  </a:lnTo>
                  <a:lnTo>
                    <a:pt x="22175" y="171653"/>
                  </a:lnTo>
                  <a:lnTo>
                    <a:pt x="24659" y="217060"/>
                  </a:lnTo>
                  <a:lnTo>
                    <a:pt x="25763" y="261417"/>
                  </a:lnTo>
                  <a:lnTo>
                    <a:pt x="26385" y="322732"/>
                  </a:lnTo>
                  <a:lnTo>
                    <a:pt x="23450" y="374825"/>
                  </a:lnTo>
                  <a:lnTo>
                    <a:pt x="11977" y="428758"/>
                  </a:lnTo>
                  <a:lnTo>
                    <a:pt x="9848" y="430898"/>
                  </a:lnTo>
                  <a:lnTo>
                    <a:pt x="7482" y="417678"/>
                  </a:lnTo>
                  <a:lnTo>
                    <a:pt x="7133" y="361531"/>
                  </a:lnTo>
                  <a:lnTo>
                    <a:pt x="17116" y="300354"/>
                  </a:lnTo>
                  <a:lnTo>
                    <a:pt x="30062" y="264858"/>
                  </a:lnTo>
                  <a:lnTo>
                    <a:pt x="35943" y="253781"/>
                  </a:lnTo>
                  <a:lnTo>
                    <a:pt x="51835" y="238353"/>
                  </a:lnTo>
                  <a:lnTo>
                    <a:pt x="60986" y="232602"/>
                  </a:lnTo>
                  <a:lnTo>
                    <a:pt x="69427" y="231107"/>
                  </a:lnTo>
                  <a:lnTo>
                    <a:pt x="77394" y="232450"/>
                  </a:lnTo>
                  <a:lnTo>
                    <a:pt x="92484" y="240182"/>
                  </a:lnTo>
                  <a:lnTo>
                    <a:pt x="114134" y="258858"/>
                  </a:lnTo>
                  <a:lnTo>
                    <a:pt x="134197" y="287269"/>
                  </a:lnTo>
                  <a:lnTo>
                    <a:pt x="155872" y="346218"/>
                  </a:lnTo>
                  <a:lnTo>
                    <a:pt x="170844" y="396802"/>
                  </a:lnTo>
                  <a:lnTo>
                    <a:pt x="17404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30986" y="3343344"/>
              <a:ext cx="184430" cy="222774"/>
            </a:xfrm>
            <a:custGeom>
              <a:avLst/>
              <a:gdLst/>
              <a:ahLst/>
              <a:cxnLst/>
              <a:rect l="0" t="0" r="0" b="0"/>
              <a:pathLst>
                <a:path w="184430" h="222774">
                  <a:moveTo>
                    <a:pt x="2216" y="183702"/>
                  </a:moveTo>
                  <a:lnTo>
                    <a:pt x="56091" y="147785"/>
                  </a:lnTo>
                  <a:lnTo>
                    <a:pt x="113253" y="113404"/>
                  </a:lnTo>
                  <a:lnTo>
                    <a:pt x="166127" y="71389"/>
                  </a:lnTo>
                  <a:lnTo>
                    <a:pt x="182324" y="44749"/>
                  </a:lnTo>
                  <a:lnTo>
                    <a:pt x="184429" y="24849"/>
                  </a:lnTo>
                  <a:lnTo>
                    <a:pt x="183353" y="14629"/>
                  </a:lnTo>
                  <a:lnTo>
                    <a:pt x="177956" y="7816"/>
                  </a:lnTo>
                  <a:lnTo>
                    <a:pt x="159482" y="246"/>
                  </a:lnTo>
                  <a:lnTo>
                    <a:pt x="138793" y="0"/>
                  </a:lnTo>
                  <a:lnTo>
                    <a:pt x="104294" y="9559"/>
                  </a:lnTo>
                  <a:lnTo>
                    <a:pt x="70675" y="27209"/>
                  </a:lnTo>
                  <a:lnTo>
                    <a:pt x="45897" y="50376"/>
                  </a:lnTo>
                  <a:lnTo>
                    <a:pt x="10612" y="101111"/>
                  </a:lnTo>
                  <a:lnTo>
                    <a:pt x="877" y="126328"/>
                  </a:lnTo>
                  <a:lnTo>
                    <a:pt x="0" y="166833"/>
                  </a:lnTo>
                  <a:lnTo>
                    <a:pt x="10590" y="188293"/>
                  </a:lnTo>
                  <a:lnTo>
                    <a:pt x="26994" y="204460"/>
                  </a:lnTo>
                  <a:lnTo>
                    <a:pt x="45984" y="215545"/>
                  </a:lnTo>
                  <a:lnTo>
                    <a:pt x="87584" y="222773"/>
                  </a:lnTo>
                  <a:lnTo>
                    <a:pt x="137232" y="216810"/>
                  </a:lnTo>
                  <a:lnTo>
                    <a:pt x="181200" y="204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80559" y="3830827"/>
              <a:ext cx="163529" cy="254231"/>
            </a:xfrm>
            <a:custGeom>
              <a:avLst/>
              <a:gdLst/>
              <a:ahLst/>
              <a:cxnLst/>
              <a:rect l="0" t="0" r="0" b="0"/>
              <a:pathLst>
                <a:path w="163529" h="254231">
                  <a:moveTo>
                    <a:pt x="0" y="159473"/>
                  </a:moveTo>
                  <a:lnTo>
                    <a:pt x="62281" y="133110"/>
                  </a:lnTo>
                  <a:lnTo>
                    <a:pt x="124607" y="99575"/>
                  </a:lnTo>
                  <a:lnTo>
                    <a:pt x="151824" y="78685"/>
                  </a:lnTo>
                  <a:lnTo>
                    <a:pt x="161064" y="58447"/>
                  </a:lnTo>
                  <a:lnTo>
                    <a:pt x="163528" y="46499"/>
                  </a:lnTo>
                  <a:lnTo>
                    <a:pt x="162831" y="36194"/>
                  </a:lnTo>
                  <a:lnTo>
                    <a:pt x="155817" y="18505"/>
                  </a:lnTo>
                  <a:lnTo>
                    <a:pt x="141782" y="5963"/>
                  </a:lnTo>
                  <a:lnTo>
                    <a:pt x="133126" y="981"/>
                  </a:lnTo>
                  <a:lnTo>
                    <a:pt x="122676" y="0"/>
                  </a:lnTo>
                  <a:lnTo>
                    <a:pt x="98587" y="5148"/>
                  </a:lnTo>
                  <a:lnTo>
                    <a:pt x="69895" y="21201"/>
                  </a:lnTo>
                  <a:lnTo>
                    <a:pt x="46576" y="46364"/>
                  </a:lnTo>
                  <a:lnTo>
                    <a:pt x="30438" y="76046"/>
                  </a:lnTo>
                  <a:lnTo>
                    <a:pt x="22293" y="139446"/>
                  </a:lnTo>
                  <a:lnTo>
                    <a:pt x="23946" y="165780"/>
                  </a:lnTo>
                  <a:lnTo>
                    <a:pt x="44071" y="211282"/>
                  </a:lnTo>
                  <a:lnTo>
                    <a:pt x="58192" y="230463"/>
                  </a:lnTo>
                  <a:lnTo>
                    <a:pt x="94757" y="254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54022" y="3877636"/>
              <a:ext cx="268736" cy="455048"/>
            </a:xfrm>
            <a:custGeom>
              <a:avLst/>
              <a:gdLst/>
              <a:ahLst/>
              <a:cxnLst/>
              <a:rect l="0" t="0" r="0" b="0"/>
              <a:pathLst>
                <a:path w="268736" h="455048">
                  <a:moveTo>
                    <a:pt x="163449" y="70550"/>
                  </a:moveTo>
                  <a:lnTo>
                    <a:pt x="143206" y="26588"/>
                  </a:lnTo>
                  <a:lnTo>
                    <a:pt x="127546" y="12797"/>
                  </a:lnTo>
                  <a:lnTo>
                    <a:pt x="107718" y="3937"/>
                  </a:lnTo>
                  <a:lnTo>
                    <a:pt x="83308" y="0"/>
                  </a:lnTo>
                  <a:lnTo>
                    <a:pt x="63100" y="4490"/>
                  </a:lnTo>
                  <a:lnTo>
                    <a:pt x="31064" y="26436"/>
                  </a:lnTo>
                  <a:lnTo>
                    <a:pt x="9320" y="52020"/>
                  </a:lnTo>
                  <a:lnTo>
                    <a:pt x="1360" y="77912"/>
                  </a:lnTo>
                  <a:lnTo>
                    <a:pt x="0" y="119135"/>
                  </a:lnTo>
                  <a:lnTo>
                    <a:pt x="1840" y="131016"/>
                  </a:lnTo>
                  <a:lnTo>
                    <a:pt x="13245" y="150456"/>
                  </a:lnTo>
                  <a:lnTo>
                    <a:pt x="21198" y="158916"/>
                  </a:lnTo>
                  <a:lnTo>
                    <a:pt x="31181" y="163386"/>
                  </a:lnTo>
                  <a:lnTo>
                    <a:pt x="54751" y="165233"/>
                  </a:lnTo>
                  <a:lnTo>
                    <a:pt x="74584" y="159035"/>
                  </a:lnTo>
                  <a:lnTo>
                    <a:pt x="106381" y="135992"/>
                  </a:lnTo>
                  <a:lnTo>
                    <a:pt x="112536" y="135235"/>
                  </a:lnTo>
                  <a:lnTo>
                    <a:pt x="117809" y="138240"/>
                  </a:lnTo>
                  <a:lnTo>
                    <a:pt x="122494" y="143753"/>
                  </a:lnTo>
                  <a:lnTo>
                    <a:pt x="124580" y="162356"/>
                  </a:lnTo>
                  <a:lnTo>
                    <a:pt x="121976" y="218016"/>
                  </a:lnTo>
                  <a:lnTo>
                    <a:pt x="121525" y="273731"/>
                  </a:lnTo>
                  <a:lnTo>
                    <a:pt x="121391" y="334693"/>
                  </a:lnTo>
                  <a:lnTo>
                    <a:pt x="126941" y="397210"/>
                  </a:lnTo>
                  <a:lnTo>
                    <a:pt x="132061" y="455047"/>
                  </a:lnTo>
                  <a:lnTo>
                    <a:pt x="134336" y="454393"/>
                  </a:lnTo>
                  <a:lnTo>
                    <a:pt x="162164" y="395983"/>
                  </a:lnTo>
                  <a:lnTo>
                    <a:pt x="181656" y="370656"/>
                  </a:lnTo>
                  <a:lnTo>
                    <a:pt x="237823" y="335966"/>
                  </a:lnTo>
                  <a:lnTo>
                    <a:pt x="268735" y="312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22411" y="3874487"/>
              <a:ext cx="182535" cy="199925"/>
            </a:xfrm>
            <a:custGeom>
              <a:avLst/>
              <a:gdLst/>
              <a:ahLst/>
              <a:cxnLst/>
              <a:rect l="0" t="0" r="0" b="0"/>
              <a:pathLst>
                <a:path w="182535" h="199925">
                  <a:moveTo>
                    <a:pt x="5589" y="31585"/>
                  </a:moveTo>
                  <a:lnTo>
                    <a:pt x="0" y="48353"/>
                  </a:lnTo>
                  <a:lnTo>
                    <a:pt x="4441" y="95035"/>
                  </a:lnTo>
                  <a:lnTo>
                    <a:pt x="19704" y="153129"/>
                  </a:lnTo>
                  <a:lnTo>
                    <a:pt x="44902" y="193504"/>
                  </a:lnTo>
                  <a:lnTo>
                    <a:pt x="55194" y="198023"/>
                  </a:lnTo>
                  <a:lnTo>
                    <a:pt x="82228" y="199924"/>
                  </a:lnTo>
                  <a:lnTo>
                    <a:pt x="107501" y="193750"/>
                  </a:lnTo>
                  <a:lnTo>
                    <a:pt x="138340" y="177120"/>
                  </a:lnTo>
                  <a:lnTo>
                    <a:pt x="154666" y="161778"/>
                  </a:lnTo>
                  <a:lnTo>
                    <a:pt x="169721" y="139362"/>
                  </a:lnTo>
                  <a:lnTo>
                    <a:pt x="180172" y="100433"/>
                  </a:lnTo>
                  <a:lnTo>
                    <a:pt x="182534" y="46528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81948" y="3908893"/>
              <a:ext cx="219835" cy="195762"/>
            </a:xfrm>
            <a:custGeom>
              <a:avLst/>
              <a:gdLst/>
              <a:ahLst/>
              <a:cxnLst/>
              <a:rect l="0" t="0" r="0" b="0"/>
              <a:pathLst>
                <a:path w="219835" h="195762">
                  <a:moveTo>
                    <a:pt x="51379" y="155107"/>
                  </a:moveTo>
                  <a:lnTo>
                    <a:pt x="68146" y="149517"/>
                  </a:lnTo>
                  <a:lnTo>
                    <a:pt x="82617" y="137415"/>
                  </a:lnTo>
                  <a:lnTo>
                    <a:pt x="100799" y="110870"/>
                  </a:lnTo>
                  <a:lnTo>
                    <a:pt x="105382" y="101049"/>
                  </a:lnTo>
                  <a:lnTo>
                    <a:pt x="107355" y="77659"/>
                  </a:lnTo>
                  <a:lnTo>
                    <a:pt x="99090" y="30104"/>
                  </a:lnTo>
                  <a:lnTo>
                    <a:pt x="86621" y="11423"/>
                  </a:lnTo>
                  <a:lnTo>
                    <a:pt x="78383" y="3165"/>
                  </a:lnTo>
                  <a:lnTo>
                    <a:pt x="69381" y="0"/>
                  </a:lnTo>
                  <a:lnTo>
                    <a:pt x="50021" y="2722"/>
                  </a:lnTo>
                  <a:lnTo>
                    <a:pt x="24979" y="17409"/>
                  </a:lnTo>
                  <a:lnTo>
                    <a:pt x="13129" y="33076"/>
                  </a:lnTo>
                  <a:lnTo>
                    <a:pt x="5133" y="52908"/>
                  </a:lnTo>
                  <a:lnTo>
                    <a:pt x="0" y="103767"/>
                  </a:lnTo>
                  <a:lnTo>
                    <a:pt x="2230" y="141845"/>
                  </a:lnTo>
                  <a:lnTo>
                    <a:pt x="13419" y="175354"/>
                  </a:lnTo>
                  <a:lnTo>
                    <a:pt x="19053" y="186152"/>
                  </a:lnTo>
                  <a:lnTo>
                    <a:pt x="27489" y="192181"/>
                  </a:lnTo>
                  <a:lnTo>
                    <a:pt x="49339" y="195761"/>
                  </a:lnTo>
                  <a:lnTo>
                    <a:pt x="68410" y="190333"/>
                  </a:lnTo>
                  <a:lnTo>
                    <a:pt x="99716" y="167784"/>
                  </a:lnTo>
                  <a:lnTo>
                    <a:pt x="115744" y="142095"/>
                  </a:lnTo>
                  <a:lnTo>
                    <a:pt x="121194" y="138244"/>
                  </a:lnTo>
                  <a:lnTo>
                    <a:pt x="127169" y="138015"/>
                  </a:lnTo>
                  <a:lnTo>
                    <a:pt x="140045" y="144001"/>
                  </a:lnTo>
                  <a:lnTo>
                    <a:pt x="179922" y="167913"/>
                  </a:lnTo>
                  <a:lnTo>
                    <a:pt x="196636" y="169377"/>
                  </a:lnTo>
                  <a:lnTo>
                    <a:pt x="219834" y="165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622839" y="3706031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2521"/>
                  </a:lnTo>
                  <a:lnTo>
                    <a:pt x="17475" y="224772"/>
                  </a:lnTo>
                  <a:lnTo>
                    <a:pt x="21165" y="27495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28083" y="3842901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93224" y="0"/>
                  </a:lnTo>
                  <a:lnTo>
                    <a:pt x="134094" y="0"/>
                  </a:lnTo>
                  <a:lnTo>
                    <a:pt x="78523" y="8406"/>
                  </a:lnTo>
                  <a:lnTo>
                    <a:pt x="32538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812352" y="3937658"/>
              <a:ext cx="21058" cy="99617"/>
            </a:xfrm>
            <a:custGeom>
              <a:avLst/>
              <a:gdLst/>
              <a:ahLst/>
              <a:cxnLst/>
              <a:rect l="0" t="0" r="0" b="0"/>
              <a:pathLst>
                <a:path w="21058" h="99617">
                  <a:moveTo>
                    <a:pt x="0" y="0"/>
                  </a:moveTo>
                  <a:lnTo>
                    <a:pt x="0" y="58617"/>
                  </a:lnTo>
                  <a:lnTo>
                    <a:pt x="11179" y="93407"/>
                  </a:lnTo>
                  <a:lnTo>
                    <a:pt x="14472" y="98536"/>
                  </a:lnTo>
                  <a:lnTo>
                    <a:pt x="16667" y="99616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801823" y="376920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79768" y="3906072"/>
              <a:ext cx="146014" cy="154517"/>
            </a:xfrm>
            <a:custGeom>
              <a:avLst/>
              <a:gdLst/>
              <a:ahLst/>
              <a:cxnLst/>
              <a:rect l="0" t="0" r="0" b="0"/>
              <a:pathLst>
                <a:path w="146014" h="154517">
                  <a:moveTo>
                    <a:pt x="79983" y="31586"/>
                  </a:moveTo>
                  <a:lnTo>
                    <a:pt x="63215" y="25996"/>
                  </a:lnTo>
                  <a:lnTo>
                    <a:pt x="45625" y="29492"/>
                  </a:lnTo>
                  <a:lnTo>
                    <a:pt x="27278" y="40014"/>
                  </a:lnTo>
                  <a:lnTo>
                    <a:pt x="11325" y="56388"/>
                  </a:lnTo>
                  <a:lnTo>
                    <a:pt x="2675" y="78484"/>
                  </a:lnTo>
                  <a:lnTo>
                    <a:pt x="0" y="102732"/>
                  </a:lnTo>
                  <a:lnTo>
                    <a:pt x="2711" y="125207"/>
                  </a:lnTo>
                  <a:lnTo>
                    <a:pt x="7412" y="133774"/>
                  </a:lnTo>
                  <a:lnTo>
                    <a:pt x="21993" y="146413"/>
                  </a:lnTo>
                  <a:lnTo>
                    <a:pt x="43291" y="152810"/>
                  </a:lnTo>
                  <a:lnTo>
                    <a:pt x="55522" y="154516"/>
                  </a:lnTo>
                  <a:lnTo>
                    <a:pt x="81590" y="147052"/>
                  </a:lnTo>
                  <a:lnTo>
                    <a:pt x="125274" y="119255"/>
                  </a:lnTo>
                  <a:lnTo>
                    <a:pt x="143446" y="92657"/>
                  </a:lnTo>
                  <a:lnTo>
                    <a:pt x="146013" y="72766"/>
                  </a:lnTo>
                  <a:lnTo>
                    <a:pt x="138130" y="31402"/>
                  </a:lnTo>
                  <a:lnTo>
                    <a:pt x="125713" y="13566"/>
                  </a:lnTo>
                  <a:lnTo>
                    <a:pt x="117489" y="5535"/>
                  </a:lnTo>
                  <a:lnTo>
                    <a:pt x="109667" y="1350"/>
                  </a:lnTo>
                  <a:lnTo>
                    <a:pt x="799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01865" y="3874334"/>
              <a:ext cx="263213" cy="210724"/>
            </a:xfrm>
            <a:custGeom>
              <a:avLst/>
              <a:gdLst/>
              <a:ahLst/>
              <a:cxnLst/>
              <a:rect l="0" t="0" r="0" b="0"/>
              <a:pathLst>
                <a:path w="263213" h="210724">
                  <a:moveTo>
                    <a:pt x="0" y="63324"/>
                  </a:moveTo>
                  <a:lnTo>
                    <a:pt x="16768" y="68913"/>
                  </a:lnTo>
                  <a:lnTo>
                    <a:pt x="31239" y="81016"/>
                  </a:lnTo>
                  <a:lnTo>
                    <a:pt x="49420" y="107560"/>
                  </a:lnTo>
                  <a:lnTo>
                    <a:pt x="68596" y="159530"/>
                  </a:lnTo>
                  <a:lnTo>
                    <a:pt x="71432" y="184851"/>
                  </a:lnTo>
                  <a:lnTo>
                    <a:pt x="69847" y="191135"/>
                  </a:lnTo>
                  <a:lnTo>
                    <a:pt x="66452" y="192985"/>
                  </a:lnTo>
                  <a:lnTo>
                    <a:pt x="61849" y="191879"/>
                  </a:lnTo>
                  <a:lnTo>
                    <a:pt x="58780" y="186461"/>
                  </a:lnTo>
                  <a:lnTo>
                    <a:pt x="55370" y="167964"/>
                  </a:lnTo>
                  <a:lnTo>
                    <a:pt x="64455" y="107548"/>
                  </a:lnTo>
                  <a:lnTo>
                    <a:pt x="82058" y="53073"/>
                  </a:lnTo>
                  <a:lnTo>
                    <a:pt x="112942" y="5779"/>
                  </a:lnTo>
                  <a:lnTo>
                    <a:pt x="120919" y="1564"/>
                  </a:lnTo>
                  <a:lnTo>
                    <a:pt x="139139" y="0"/>
                  </a:lnTo>
                  <a:lnTo>
                    <a:pt x="169128" y="11286"/>
                  </a:lnTo>
                  <a:lnTo>
                    <a:pt x="194651" y="35037"/>
                  </a:lnTo>
                  <a:lnTo>
                    <a:pt x="228259" y="93149"/>
                  </a:lnTo>
                  <a:lnTo>
                    <a:pt x="248731" y="154556"/>
                  </a:lnTo>
                  <a:lnTo>
                    <a:pt x="263212" y="210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473989" y="2453740"/>
            <a:ext cx="2513385" cy="378426"/>
            <a:chOff x="1473989" y="2453740"/>
            <a:chExt cx="2513385" cy="378426"/>
          </a:xfrm>
        </p:grpSpPr>
        <p:sp>
          <p:nvSpPr>
            <p:cNvPr id="86" name="Freeform 85"/>
            <p:cNvSpPr/>
            <p:nvPr/>
          </p:nvSpPr>
          <p:spPr>
            <a:xfrm>
              <a:off x="1473989" y="256895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98468" y="10528"/>
                  </a:lnTo>
                  <a:lnTo>
                    <a:pt x="39338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858522" y="2495253"/>
              <a:ext cx="15551" cy="284271"/>
            </a:xfrm>
            <a:custGeom>
              <a:avLst/>
              <a:gdLst/>
              <a:ahLst/>
              <a:cxnLst/>
              <a:rect l="0" t="0" r="0" b="0"/>
              <a:pathLst>
                <a:path w="15551" h="284271">
                  <a:moveTo>
                    <a:pt x="15550" y="0"/>
                  </a:moveTo>
                  <a:lnTo>
                    <a:pt x="7217" y="57265"/>
                  </a:lnTo>
                  <a:lnTo>
                    <a:pt x="2552" y="106655"/>
                  </a:lnTo>
                  <a:lnTo>
                    <a:pt x="0" y="158334"/>
                  </a:lnTo>
                  <a:lnTo>
                    <a:pt x="3534" y="207571"/>
                  </a:lnTo>
                  <a:lnTo>
                    <a:pt x="4581" y="248676"/>
                  </a:lnTo>
                  <a:lnTo>
                    <a:pt x="5022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19827" y="2516310"/>
              <a:ext cx="154246" cy="119378"/>
            </a:xfrm>
            <a:custGeom>
              <a:avLst/>
              <a:gdLst/>
              <a:ahLst/>
              <a:cxnLst/>
              <a:rect l="0" t="0" r="0" b="0"/>
              <a:pathLst>
                <a:path w="154246" h="119378">
                  <a:moveTo>
                    <a:pt x="154245" y="84228"/>
                  </a:moveTo>
                  <a:lnTo>
                    <a:pt x="93135" y="102187"/>
                  </a:lnTo>
                  <a:lnTo>
                    <a:pt x="33114" y="119377"/>
                  </a:lnTo>
                  <a:lnTo>
                    <a:pt x="23188" y="118190"/>
                  </a:lnTo>
                  <a:lnTo>
                    <a:pt x="15401" y="113888"/>
                  </a:lnTo>
                  <a:lnTo>
                    <a:pt x="9040" y="107511"/>
                  </a:lnTo>
                  <a:lnTo>
                    <a:pt x="1972" y="87947"/>
                  </a:lnTo>
                  <a:lnTo>
                    <a:pt x="0" y="63655"/>
                  </a:lnTo>
                  <a:lnTo>
                    <a:pt x="5147" y="19290"/>
                  </a:lnTo>
                  <a:lnTo>
                    <a:pt x="68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10943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95171" y="2453740"/>
              <a:ext cx="190545" cy="304727"/>
            </a:xfrm>
            <a:custGeom>
              <a:avLst/>
              <a:gdLst/>
              <a:ahLst/>
              <a:cxnLst/>
              <a:rect l="0" t="0" r="0" b="0"/>
              <a:pathLst>
                <a:path w="190545" h="304727">
                  <a:moveTo>
                    <a:pt x="0" y="30985"/>
                  </a:moveTo>
                  <a:lnTo>
                    <a:pt x="55044" y="13027"/>
                  </a:lnTo>
                  <a:lnTo>
                    <a:pt x="106452" y="2438"/>
                  </a:lnTo>
                  <a:lnTo>
                    <a:pt x="161667" y="0"/>
                  </a:lnTo>
                  <a:lnTo>
                    <a:pt x="172119" y="3309"/>
                  </a:lnTo>
                  <a:lnTo>
                    <a:pt x="180256" y="9025"/>
                  </a:lnTo>
                  <a:lnTo>
                    <a:pt x="186851" y="16345"/>
                  </a:lnTo>
                  <a:lnTo>
                    <a:pt x="190078" y="25904"/>
                  </a:lnTo>
                  <a:lnTo>
                    <a:pt x="190544" y="49004"/>
                  </a:lnTo>
                  <a:lnTo>
                    <a:pt x="166743" y="107404"/>
                  </a:lnTo>
                  <a:lnTo>
                    <a:pt x="145630" y="161374"/>
                  </a:lnTo>
                  <a:lnTo>
                    <a:pt x="126571" y="219644"/>
                  </a:lnTo>
                  <a:lnTo>
                    <a:pt x="105305" y="280475"/>
                  </a:lnTo>
                  <a:lnTo>
                    <a:pt x="94756" y="304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53222" y="259001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9065"/>
                  </a:lnTo>
                  <a:lnTo>
                    <a:pt x="1215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42818" y="2526839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15684" y="159756"/>
                  </a:lnTo>
                  <a:lnTo>
                    <a:pt x="20350" y="222047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95253" y="2516310"/>
              <a:ext cx="147566" cy="141962"/>
            </a:xfrm>
            <a:custGeom>
              <a:avLst/>
              <a:gdLst/>
              <a:ahLst/>
              <a:cxnLst/>
              <a:rect l="0" t="0" r="0" b="0"/>
              <a:pathLst>
                <a:path w="147566" h="141962">
                  <a:moveTo>
                    <a:pt x="147565" y="126343"/>
                  </a:moveTo>
                  <a:lnTo>
                    <a:pt x="104873" y="129462"/>
                  </a:lnTo>
                  <a:lnTo>
                    <a:pt x="52732" y="141961"/>
                  </a:lnTo>
                  <a:lnTo>
                    <a:pt x="31718" y="139913"/>
                  </a:lnTo>
                  <a:lnTo>
                    <a:pt x="13799" y="131984"/>
                  </a:lnTo>
                  <a:lnTo>
                    <a:pt x="5745" y="126594"/>
                  </a:lnTo>
                  <a:lnTo>
                    <a:pt x="1546" y="119491"/>
                  </a:lnTo>
                  <a:lnTo>
                    <a:pt x="0" y="102241"/>
                  </a:lnTo>
                  <a:lnTo>
                    <a:pt x="14806" y="41847"/>
                  </a:lnTo>
                  <a:lnTo>
                    <a:pt x="15251" y="24058"/>
                  </a:lnTo>
                  <a:lnTo>
                    <a:pt x="106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32331" y="2726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00787" y="2533370"/>
              <a:ext cx="186587" cy="298796"/>
            </a:xfrm>
            <a:custGeom>
              <a:avLst/>
              <a:gdLst/>
              <a:ahLst/>
              <a:cxnLst/>
              <a:rect l="0" t="0" r="0" b="0"/>
              <a:pathLst>
                <a:path w="186587" h="298796">
                  <a:moveTo>
                    <a:pt x="0" y="25055"/>
                  </a:moveTo>
                  <a:lnTo>
                    <a:pt x="58617" y="19465"/>
                  </a:lnTo>
                  <a:lnTo>
                    <a:pt x="111621" y="14332"/>
                  </a:lnTo>
                  <a:lnTo>
                    <a:pt x="173494" y="0"/>
                  </a:lnTo>
                  <a:lnTo>
                    <a:pt x="181173" y="3672"/>
                  </a:lnTo>
                  <a:lnTo>
                    <a:pt x="185123" y="11969"/>
                  </a:lnTo>
                  <a:lnTo>
                    <a:pt x="186586" y="23350"/>
                  </a:lnTo>
                  <a:lnTo>
                    <a:pt x="177467" y="61724"/>
                  </a:lnTo>
                  <a:lnTo>
                    <a:pt x="154595" y="116613"/>
                  </a:lnTo>
                  <a:lnTo>
                    <a:pt x="137599" y="169396"/>
                  </a:lnTo>
                  <a:lnTo>
                    <a:pt x="120589" y="227033"/>
                  </a:lnTo>
                  <a:lnTo>
                    <a:pt x="113638" y="277558"/>
                  </a:lnTo>
                  <a:lnTo>
                    <a:pt x="105285" y="2987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2832165" y="2784462"/>
            <a:ext cx="1526634" cy="100347"/>
          </a:xfrm>
          <a:custGeom>
            <a:avLst/>
            <a:gdLst/>
            <a:ahLst/>
            <a:cxnLst/>
            <a:rect l="0" t="0" r="0" b="0"/>
            <a:pathLst>
              <a:path w="1526634" h="100347">
                <a:moveTo>
                  <a:pt x="1526633" y="100346"/>
                </a:moveTo>
                <a:lnTo>
                  <a:pt x="1500246" y="84705"/>
                </a:lnTo>
                <a:lnTo>
                  <a:pt x="1464352" y="74005"/>
                </a:lnTo>
                <a:lnTo>
                  <a:pt x="1402025" y="63862"/>
                </a:lnTo>
                <a:lnTo>
                  <a:pt x="1342878" y="58174"/>
                </a:lnTo>
                <a:lnTo>
                  <a:pt x="1296842" y="51326"/>
                </a:lnTo>
                <a:lnTo>
                  <a:pt x="1242127" y="47607"/>
                </a:lnTo>
                <a:lnTo>
                  <a:pt x="1180532" y="39582"/>
                </a:lnTo>
                <a:lnTo>
                  <a:pt x="1117715" y="32061"/>
                </a:lnTo>
                <a:lnTo>
                  <a:pt x="1057387" y="20480"/>
                </a:lnTo>
                <a:lnTo>
                  <a:pt x="997291" y="16980"/>
                </a:lnTo>
                <a:lnTo>
                  <a:pt x="935031" y="10699"/>
                </a:lnTo>
                <a:lnTo>
                  <a:pt x="880680" y="7103"/>
                </a:lnTo>
                <a:lnTo>
                  <a:pt x="825712" y="6038"/>
                </a:lnTo>
                <a:lnTo>
                  <a:pt x="766791" y="5722"/>
                </a:lnTo>
                <a:lnTo>
                  <a:pt x="710469" y="5629"/>
                </a:lnTo>
                <a:lnTo>
                  <a:pt x="656736" y="5601"/>
                </a:lnTo>
                <a:lnTo>
                  <a:pt x="598181" y="5593"/>
                </a:lnTo>
                <a:lnTo>
                  <a:pt x="536378" y="5590"/>
                </a:lnTo>
                <a:lnTo>
                  <a:pt x="473613" y="0"/>
                </a:lnTo>
                <a:lnTo>
                  <a:pt x="410561" y="2114"/>
                </a:lnTo>
                <a:lnTo>
                  <a:pt x="365356" y="4045"/>
                </a:lnTo>
                <a:lnTo>
                  <a:pt x="320308" y="4903"/>
                </a:lnTo>
                <a:lnTo>
                  <a:pt x="259723" y="5386"/>
                </a:lnTo>
                <a:lnTo>
                  <a:pt x="214479" y="5499"/>
                </a:lnTo>
                <a:lnTo>
                  <a:pt x="167074" y="5549"/>
                </a:lnTo>
                <a:lnTo>
                  <a:pt x="119879" y="6741"/>
                </a:lnTo>
                <a:lnTo>
                  <a:pt x="57357" y="12820"/>
                </a:lnTo>
                <a:lnTo>
                  <a:pt x="0" y="161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3084849" y="1544718"/>
            <a:ext cx="747525" cy="729438"/>
            <a:chOff x="3084849" y="1544718"/>
            <a:chExt cx="747525" cy="729438"/>
          </a:xfrm>
        </p:grpSpPr>
        <p:sp>
          <p:nvSpPr>
            <p:cNvPr id="98" name="Freeform 97"/>
            <p:cNvSpPr/>
            <p:nvPr/>
          </p:nvSpPr>
          <p:spPr>
            <a:xfrm>
              <a:off x="3084849" y="1947772"/>
              <a:ext cx="452727" cy="326384"/>
            </a:xfrm>
            <a:custGeom>
              <a:avLst/>
              <a:gdLst/>
              <a:ahLst/>
              <a:cxnLst/>
              <a:rect l="0" t="0" r="0" b="0"/>
              <a:pathLst>
                <a:path w="452727" h="326384">
                  <a:moveTo>
                    <a:pt x="452726" y="0"/>
                  </a:moveTo>
                  <a:lnTo>
                    <a:pt x="398851" y="45469"/>
                  </a:lnTo>
                  <a:lnTo>
                    <a:pt x="337974" y="88893"/>
                  </a:lnTo>
                  <a:lnTo>
                    <a:pt x="299991" y="124144"/>
                  </a:lnTo>
                  <a:lnTo>
                    <a:pt x="242840" y="162317"/>
                  </a:lnTo>
                  <a:lnTo>
                    <a:pt x="189603" y="205558"/>
                  </a:lnTo>
                  <a:lnTo>
                    <a:pt x="133763" y="250291"/>
                  </a:lnTo>
                  <a:lnTo>
                    <a:pt x="80105" y="280287"/>
                  </a:lnTo>
                  <a:lnTo>
                    <a:pt x="25020" y="31267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89340" y="1544718"/>
              <a:ext cx="153479" cy="255656"/>
            </a:xfrm>
            <a:custGeom>
              <a:avLst/>
              <a:gdLst/>
              <a:ahLst/>
              <a:cxnLst/>
              <a:rect l="0" t="0" r="0" b="0"/>
              <a:pathLst>
                <a:path w="153479" h="255656">
                  <a:moveTo>
                    <a:pt x="153478" y="97727"/>
                  </a:moveTo>
                  <a:lnTo>
                    <a:pt x="134350" y="37786"/>
                  </a:lnTo>
                  <a:lnTo>
                    <a:pt x="123140" y="20004"/>
                  </a:lnTo>
                  <a:lnTo>
                    <a:pt x="107239" y="7422"/>
                  </a:lnTo>
                  <a:lnTo>
                    <a:pt x="98086" y="2428"/>
                  </a:lnTo>
                  <a:lnTo>
                    <a:pt x="75437" y="0"/>
                  </a:lnTo>
                  <a:lnTo>
                    <a:pt x="52113" y="3990"/>
                  </a:lnTo>
                  <a:lnTo>
                    <a:pt x="33947" y="13562"/>
                  </a:lnTo>
                  <a:lnTo>
                    <a:pt x="10567" y="37695"/>
                  </a:lnTo>
                  <a:lnTo>
                    <a:pt x="2224" y="60128"/>
                  </a:lnTo>
                  <a:lnTo>
                    <a:pt x="0" y="72661"/>
                  </a:lnTo>
                  <a:lnTo>
                    <a:pt x="3767" y="95945"/>
                  </a:lnTo>
                  <a:lnTo>
                    <a:pt x="8047" y="107068"/>
                  </a:lnTo>
                  <a:lnTo>
                    <a:pt x="22162" y="122545"/>
                  </a:lnTo>
                  <a:lnTo>
                    <a:pt x="30839" y="128311"/>
                  </a:lnTo>
                  <a:lnTo>
                    <a:pt x="49839" y="131597"/>
                  </a:lnTo>
                  <a:lnTo>
                    <a:pt x="90632" y="124175"/>
                  </a:lnTo>
                  <a:lnTo>
                    <a:pt x="121989" y="109203"/>
                  </a:lnTo>
                  <a:lnTo>
                    <a:pt x="130146" y="108887"/>
                  </a:lnTo>
                  <a:lnTo>
                    <a:pt x="136753" y="112186"/>
                  </a:lnTo>
                  <a:lnTo>
                    <a:pt x="142329" y="117895"/>
                  </a:lnTo>
                  <a:lnTo>
                    <a:pt x="148523" y="136716"/>
                  </a:lnTo>
                  <a:lnTo>
                    <a:pt x="151656" y="199308"/>
                  </a:lnTo>
                  <a:lnTo>
                    <a:pt x="144879" y="231160"/>
                  </a:lnTo>
                  <a:lnTo>
                    <a:pt x="132421" y="255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00787" y="1758259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31586" y="0"/>
                  </a:moveTo>
                  <a:lnTo>
                    <a:pt x="15945" y="2755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284891" y="2938294"/>
            <a:ext cx="898071" cy="332631"/>
            <a:chOff x="3284891" y="2938294"/>
            <a:chExt cx="898071" cy="332631"/>
          </a:xfrm>
        </p:grpSpPr>
        <p:sp>
          <p:nvSpPr>
            <p:cNvPr id="102" name="Freeform 101"/>
            <p:cNvSpPr/>
            <p:nvPr/>
          </p:nvSpPr>
          <p:spPr>
            <a:xfrm>
              <a:off x="3939857" y="2975732"/>
              <a:ext cx="243105" cy="267046"/>
            </a:xfrm>
            <a:custGeom>
              <a:avLst/>
              <a:gdLst/>
              <a:ahLst/>
              <a:cxnLst/>
              <a:rect l="0" t="0" r="0" b="0"/>
              <a:pathLst>
                <a:path w="243105" h="267046">
                  <a:moveTo>
                    <a:pt x="229428" y="3832"/>
                  </a:moveTo>
                  <a:lnTo>
                    <a:pt x="191950" y="12166"/>
                  </a:lnTo>
                  <a:lnTo>
                    <a:pt x="135282" y="20138"/>
                  </a:lnTo>
                  <a:lnTo>
                    <a:pt x="82109" y="9764"/>
                  </a:lnTo>
                  <a:lnTo>
                    <a:pt x="44878" y="0"/>
                  </a:lnTo>
                  <a:lnTo>
                    <a:pt x="33865" y="108"/>
                  </a:lnTo>
                  <a:lnTo>
                    <a:pt x="15389" y="6466"/>
                  </a:lnTo>
                  <a:lnTo>
                    <a:pt x="9526" y="13777"/>
                  </a:lnTo>
                  <a:lnTo>
                    <a:pt x="3012" y="34379"/>
                  </a:lnTo>
                  <a:lnTo>
                    <a:pt x="0" y="84562"/>
                  </a:lnTo>
                  <a:lnTo>
                    <a:pt x="3847" y="107563"/>
                  </a:lnTo>
                  <a:lnTo>
                    <a:pt x="7681" y="112760"/>
                  </a:lnTo>
                  <a:lnTo>
                    <a:pt x="12576" y="113886"/>
                  </a:lnTo>
                  <a:lnTo>
                    <a:pt x="59625" y="103680"/>
                  </a:lnTo>
                  <a:lnTo>
                    <a:pt x="113437" y="113759"/>
                  </a:lnTo>
                  <a:lnTo>
                    <a:pt x="154524" y="128058"/>
                  </a:lnTo>
                  <a:lnTo>
                    <a:pt x="216428" y="172575"/>
                  </a:lnTo>
                  <a:lnTo>
                    <a:pt x="230669" y="187624"/>
                  </a:lnTo>
                  <a:lnTo>
                    <a:pt x="240898" y="206010"/>
                  </a:lnTo>
                  <a:lnTo>
                    <a:pt x="243104" y="229000"/>
                  </a:lnTo>
                  <a:lnTo>
                    <a:pt x="242055" y="241682"/>
                  </a:lnTo>
                  <a:lnTo>
                    <a:pt x="236676" y="250136"/>
                  </a:lnTo>
                  <a:lnTo>
                    <a:pt x="228411" y="255772"/>
                  </a:lnTo>
                  <a:lnTo>
                    <a:pt x="205579" y="262035"/>
                  </a:lnTo>
                  <a:lnTo>
                    <a:pt x="143262" y="266055"/>
                  </a:lnTo>
                  <a:lnTo>
                    <a:pt x="98222" y="266752"/>
                  </a:lnTo>
                  <a:lnTo>
                    <a:pt x="60972" y="267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58673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84891" y="2938294"/>
              <a:ext cx="255762" cy="332631"/>
            </a:xfrm>
            <a:custGeom>
              <a:avLst/>
              <a:gdLst/>
              <a:ahLst/>
              <a:cxnLst/>
              <a:rect l="0" t="0" r="0" b="0"/>
              <a:pathLst>
                <a:path w="255762" h="332631">
                  <a:moveTo>
                    <a:pt x="252684" y="20213"/>
                  </a:moveTo>
                  <a:lnTo>
                    <a:pt x="190403" y="3425"/>
                  </a:lnTo>
                  <a:lnTo>
                    <a:pt x="136353" y="0"/>
                  </a:lnTo>
                  <a:lnTo>
                    <a:pt x="80616" y="4912"/>
                  </a:lnTo>
                  <a:lnTo>
                    <a:pt x="70122" y="10013"/>
                  </a:lnTo>
                  <a:lnTo>
                    <a:pt x="55342" y="25038"/>
                  </a:lnTo>
                  <a:lnTo>
                    <a:pt x="52102" y="35128"/>
                  </a:lnTo>
                  <a:lnTo>
                    <a:pt x="53132" y="70516"/>
                  </a:lnTo>
                  <a:lnTo>
                    <a:pt x="67207" y="125190"/>
                  </a:lnTo>
                  <a:lnTo>
                    <a:pt x="71711" y="129972"/>
                  </a:lnTo>
                  <a:lnTo>
                    <a:pt x="77053" y="130820"/>
                  </a:lnTo>
                  <a:lnTo>
                    <a:pt x="118811" y="120134"/>
                  </a:lnTo>
                  <a:lnTo>
                    <a:pt x="177761" y="130150"/>
                  </a:lnTo>
                  <a:lnTo>
                    <a:pt x="210207" y="145464"/>
                  </a:lnTo>
                  <a:lnTo>
                    <a:pt x="236459" y="170409"/>
                  </a:lnTo>
                  <a:lnTo>
                    <a:pt x="253465" y="205616"/>
                  </a:lnTo>
                  <a:lnTo>
                    <a:pt x="255761" y="232076"/>
                  </a:lnTo>
                  <a:lnTo>
                    <a:pt x="251712" y="257094"/>
                  </a:lnTo>
                  <a:lnTo>
                    <a:pt x="242113" y="276012"/>
                  </a:lnTo>
                  <a:lnTo>
                    <a:pt x="217966" y="299816"/>
                  </a:lnTo>
                  <a:lnTo>
                    <a:pt x="168043" y="324463"/>
                  </a:lnTo>
                  <a:lnTo>
                    <a:pt x="133629" y="332630"/>
                  </a:lnTo>
                  <a:lnTo>
                    <a:pt x="93796" y="331930"/>
                  </a:lnTo>
                  <a:lnTo>
                    <a:pt x="34015" y="317976"/>
                  </a:lnTo>
                  <a:lnTo>
                    <a:pt x="0" y="304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854429" y="3426599"/>
            <a:ext cx="2838471" cy="1069069"/>
            <a:chOff x="854429" y="3426599"/>
            <a:chExt cx="2838471" cy="1069069"/>
          </a:xfrm>
        </p:grpSpPr>
        <p:sp>
          <p:nvSpPr>
            <p:cNvPr id="106" name="Freeform 105"/>
            <p:cNvSpPr/>
            <p:nvPr/>
          </p:nvSpPr>
          <p:spPr>
            <a:xfrm>
              <a:off x="1319183" y="3867853"/>
              <a:ext cx="270621" cy="396189"/>
            </a:xfrm>
            <a:custGeom>
              <a:avLst/>
              <a:gdLst/>
              <a:ahLst/>
              <a:cxnLst/>
              <a:rect l="0" t="0" r="0" b="0"/>
              <a:pathLst>
                <a:path w="270621" h="396189">
                  <a:moveTo>
                    <a:pt x="17936" y="396188"/>
                  </a:moveTo>
                  <a:lnTo>
                    <a:pt x="3464" y="361396"/>
                  </a:lnTo>
                  <a:lnTo>
                    <a:pt x="0" y="317119"/>
                  </a:lnTo>
                  <a:lnTo>
                    <a:pt x="5597" y="256524"/>
                  </a:lnTo>
                  <a:lnTo>
                    <a:pt x="3751" y="202728"/>
                  </a:lnTo>
                  <a:lnTo>
                    <a:pt x="2035" y="145454"/>
                  </a:lnTo>
                  <a:lnTo>
                    <a:pt x="8935" y="94559"/>
                  </a:lnTo>
                  <a:lnTo>
                    <a:pt x="21747" y="35440"/>
                  </a:lnTo>
                  <a:lnTo>
                    <a:pt x="37652" y="3990"/>
                  </a:lnTo>
                  <a:lnTo>
                    <a:pt x="45118" y="192"/>
                  </a:lnTo>
                  <a:lnTo>
                    <a:pt x="53605" y="0"/>
                  </a:lnTo>
                  <a:lnTo>
                    <a:pt x="62772" y="2211"/>
                  </a:lnTo>
                  <a:lnTo>
                    <a:pt x="79197" y="14027"/>
                  </a:lnTo>
                  <a:lnTo>
                    <a:pt x="101598" y="43529"/>
                  </a:lnTo>
                  <a:lnTo>
                    <a:pt x="135717" y="101009"/>
                  </a:lnTo>
                  <a:lnTo>
                    <a:pt x="160329" y="151450"/>
                  </a:lnTo>
                  <a:lnTo>
                    <a:pt x="188436" y="204085"/>
                  </a:lnTo>
                  <a:lnTo>
                    <a:pt x="209586" y="245158"/>
                  </a:lnTo>
                  <a:lnTo>
                    <a:pt x="226019" y="271890"/>
                  </a:lnTo>
                  <a:lnTo>
                    <a:pt x="241417" y="298917"/>
                  </a:lnTo>
                  <a:lnTo>
                    <a:pt x="257678" y="324863"/>
                  </a:lnTo>
                  <a:lnTo>
                    <a:pt x="270620" y="354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42404" y="3916601"/>
              <a:ext cx="168457" cy="326384"/>
            </a:xfrm>
            <a:custGeom>
              <a:avLst/>
              <a:gdLst/>
              <a:ahLst/>
              <a:cxnLst/>
              <a:rect l="0" t="0" r="0" b="0"/>
              <a:pathLst>
                <a:path w="168457" h="326384">
                  <a:moveTo>
                    <a:pt x="168456" y="0"/>
                  </a:moveTo>
                  <a:lnTo>
                    <a:pt x="152815" y="17980"/>
                  </a:lnTo>
                  <a:lnTo>
                    <a:pt x="118120" y="76331"/>
                  </a:lnTo>
                  <a:lnTo>
                    <a:pt x="96642" y="127512"/>
                  </a:lnTo>
                  <a:lnTo>
                    <a:pt x="71138" y="176861"/>
                  </a:lnTo>
                  <a:lnTo>
                    <a:pt x="45551" y="230297"/>
                  </a:lnTo>
                  <a:lnTo>
                    <a:pt x="10244" y="29300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21430" y="3963654"/>
              <a:ext cx="178985" cy="37176"/>
            </a:xfrm>
            <a:custGeom>
              <a:avLst/>
              <a:gdLst/>
              <a:ahLst/>
              <a:cxnLst/>
              <a:rect l="0" t="0" r="0" b="0"/>
              <a:pathLst>
                <a:path w="178985" h="37176">
                  <a:moveTo>
                    <a:pt x="178984" y="5589"/>
                  </a:moveTo>
                  <a:lnTo>
                    <a:pt x="162216" y="0"/>
                  </a:lnTo>
                  <a:lnTo>
                    <a:pt x="129432" y="2114"/>
                  </a:lnTo>
                  <a:lnTo>
                    <a:pt x="74106" y="16584"/>
                  </a:lnTo>
                  <a:lnTo>
                    <a:pt x="16803" y="34096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863544" y="4064000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52035" y="2195"/>
                  </a:lnTo>
                  <a:lnTo>
                    <a:pt x="100611" y="433"/>
                  </a:lnTo>
                  <a:lnTo>
                    <a:pt x="46563" y="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49378" y="3753498"/>
              <a:ext cx="306296" cy="415788"/>
            </a:xfrm>
            <a:custGeom>
              <a:avLst/>
              <a:gdLst/>
              <a:ahLst/>
              <a:cxnLst/>
              <a:rect l="0" t="0" r="0" b="0"/>
              <a:pathLst>
                <a:path w="306296" h="415788">
                  <a:moveTo>
                    <a:pt x="203761" y="5175"/>
                  </a:moveTo>
                  <a:lnTo>
                    <a:pt x="145145" y="14240"/>
                  </a:lnTo>
                  <a:lnTo>
                    <a:pt x="92140" y="7009"/>
                  </a:lnTo>
                  <a:lnTo>
                    <a:pt x="57605" y="0"/>
                  </a:lnTo>
                  <a:lnTo>
                    <a:pt x="35857" y="2095"/>
                  </a:lnTo>
                  <a:lnTo>
                    <a:pt x="27485" y="6631"/>
                  </a:lnTo>
                  <a:lnTo>
                    <a:pt x="15062" y="21030"/>
                  </a:lnTo>
                  <a:lnTo>
                    <a:pt x="1491" y="48867"/>
                  </a:lnTo>
                  <a:lnTo>
                    <a:pt x="0" y="72167"/>
                  </a:lnTo>
                  <a:lnTo>
                    <a:pt x="8574" y="125253"/>
                  </a:lnTo>
                  <a:lnTo>
                    <a:pt x="24954" y="183335"/>
                  </a:lnTo>
                  <a:lnTo>
                    <a:pt x="28405" y="194138"/>
                  </a:lnTo>
                  <a:lnTo>
                    <a:pt x="33045" y="199001"/>
                  </a:lnTo>
                  <a:lnTo>
                    <a:pt x="38478" y="199903"/>
                  </a:lnTo>
                  <a:lnTo>
                    <a:pt x="50753" y="194666"/>
                  </a:lnTo>
                  <a:lnTo>
                    <a:pt x="90213" y="165685"/>
                  </a:lnTo>
                  <a:lnTo>
                    <a:pt x="131383" y="156459"/>
                  </a:lnTo>
                  <a:lnTo>
                    <a:pt x="180886" y="161747"/>
                  </a:lnTo>
                  <a:lnTo>
                    <a:pt x="202953" y="167570"/>
                  </a:lnTo>
                  <a:lnTo>
                    <a:pt x="235107" y="188603"/>
                  </a:lnTo>
                  <a:lnTo>
                    <a:pt x="283843" y="247721"/>
                  </a:lnTo>
                  <a:lnTo>
                    <a:pt x="299759" y="284621"/>
                  </a:lnTo>
                  <a:lnTo>
                    <a:pt x="306295" y="330779"/>
                  </a:lnTo>
                  <a:lnTo>
                    <a:pt x="301584" y="358118"/>
                  </a:lnTo>
                  <a:lnTo>
                    <a:pt x="297053" y="370322"/>
                  </a:lnTo>
                  <a:lnTo>
                    <a:pt x="282659" y="387001"/>
                  </a:lnTo>
                  <a:lnTo>
                    <a:pt x="244823" y="407241"/>
                  </a:lnTo>
                  <a:lnTo>
                    <a:pt x="182667" y="414661"/>
                  </a:lnTo>
                  <a:lnTo>
                    <a:pt x="161648" y="415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16352" y="4158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65910" y="3842901"/>
              <a:ext cx="361587" cy="371776"/>
            </a:xfrm>
            <a:custGeom>
              <a:avLst/>
              <a:gdLst/>
              <a:ahLst/>
              <a:cxnLst/>
              <a:rect l="0" t="0" r="0" b="0"/>
              <a:pathLst>
                <a:path w="361587" h="371776">
                  <a:moveTo>
                    <a:pt x="239996" y="0"/>
                  </a:moveTo>
                  <a:lnTo>
                    <a:pt x="186969" y="14655"/>
                  </a:lnTo>
                  <a:lnTo>
                    <a:pt x="126328" y="23333"/>
                  </a:lnTo>
                  <a:lnTo>
                    <a:pt x="102909" y="26748"/>
                  </a:lnTo>
                  <a:lnTo>
                    <a:pt x="41544" y="16449"/>
                  </a:lnTo>
                  <a:lnTo>
                    <a:pt x="8840" y="17872"/>
                  </a:lnTo>
                  <a:lnTo>
                    <a:pt x="2834" y="23613"/>
                  </a:lnTo>
                  <a:lnTo>
                    <a:pt x="0" y="32120"/>
                  </a:lnTo>
                  <a:lnTo>
                    <a:pt x="1600" y="66449"/>
                  </a:lnTo>
                  <a:lnTo>
                    <a:pt x="12622" y="119971"/>
                  </a:lnTo>
                  <a:lnTo>
                    <a:pt x="18223" y="130283"/>
                  </a:lnTo>
                  <a:lnTo>
                    <a:pt x="33806" y="144861"/>
                  </a:lnTo>
                  <a:lnTo>
                    <a:pt x="42875" y="148047"/>
                  </a:lnTo>
                  <a:lnTo>
                    <a:pt x="62309" y="148467"/>
                  </a:lnTo>
                  <a:lnTo>
                    <a:pt x="124297" y="132839"/>
                  </a:lnTo>
                  <a:lnTo>
                    <a:pt x="145290" y="132349"/>
                  </a:lnTo>
                  <a:lnTo>
                    <a:pt x="206294" y="144681"/>
                  </a:lnTo>
                  <a:lnTo>
                    <a:pt x="245088" y="155822"/>
                  </a:lnTo>
                  <a:lnTo>
                    <a:pt x="303769" y="193454"/>
                  </a:lnTo>
                  <a:lnTo>
                    <a:pt x="350300" y="228174"/>
                  </a:lnTo>
                  <a:lnTo>
                    <a:pt x="359210" y="248420"/>
                  </a:lnTo>
                  <a:lnTo>
                    <a:pt x="361586" y="260370"/>
                  </a:lnTo>
                  <a:lnTo>
                    <a:pt x="360831" y="270676"/>
                  </a:lnTo>
                  <a:lnTo>
                    <a:pt x="353752" y="288366"/>
                  </a:lnTo>
                  <a:lnTo>
                    <a:pt x="331024" y="311480"/>
                  </a:lnTo>
                  <a:lnTo>
                    <a:pt x="278500" y="347327"/>
                  </a:lnTo>
                  <a:lnTo>
                    <a:pt x="235807" y="365344"/>
                  </a:lnTo>
                  <a:lnTo>
                    <a:pt x="204209" y="371775"/>
                  </a:lnTo>
                  <a:lnTo>
                    <a:pt x="148916" y="369492"/>
                  </a:lnTo>
                  <a:lnTo>
                    <a:pt x="11365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4429" y="3426599"/>
              <a:ext cx="2838471" cy="1069069"/>
            </a:xfrm>
            <a:custGeom>
              <a:avLst/>
              <a:gdLst/>
              <a:ahLst/>
              <a:cxnLst/>
              <a:rect l="0" t="0" r="0" b="0"/>
              <a:pathLst>
                <a:path w="2838471" h="1069069">
                  <a:moveTo>
                    <a:pt x="1598710" y="26748"/>
                  </a:moveTo>
                  <a:lnTo>
                    <a:pt x="1548278" y="18342"/>
                  </a:lnTo>
                  <a:lnTo>
                    <a:pt x="1492131" y="9959"/>
                  </a:lnTo>
                  <a:lnTo>
                    <a:pt x="1437930" y="5786"/>
                  </a:lnTo>
                  <a:lnTo>
                    <a:pt x="1384825" y="0"/>
                  </a:lnTo>
                  <a:lnTo>
                    <a:pt x="1332046" y="3485"/>
                  </a:lnTo>
                  <a:lnTo>
                    <a:pt x="1278193" y="5037"/>
                  </a:lnTo>
                  <a:lnTo>
                    <a:pt x="1219473" y="6667"/>
                  </a:lnTo>
                  <a:lnTo>
                    <a:pt x="1163340" y="12869"/>
                  </a:lnTo>
                  <a:lnTo>
                    <a:pt x="1103944" y="16397"/>
                  </a:lnTo>
                  <a:lnTo>
                    <a:pt x="1047611" y="23161"/>
                  </a:lnTo>
                  <a:lnTo>
                    <a:pt x="988156" y="26855"/>
                  </a:lnTo>
                  <a:lnTo>
                    <a:pt x="931805" y="34838"/>
                  </a:lnTo>
                  <a:lnTo>
                    <a:pt x="871174" y="45783"/>
                  </a:lnTo>
                  <a:lnTo>
                    <a:pt x="808756" y="62154"/>
                  </a:lnTo>
                  <a:lnTo>
                    <a:pt x="746978" y="76103"/>
                  </a:lnTo>
                  <a:lnTo>
                    <a:pt x="689939" y="94534"/>
                  </a:lnTo>
                  <a:lnTo>
                    <a:pt x="629105" y="114813"/>
                  </a:lnTo>
                  <a:lnTo>
                    <a:pt x="566626" y="135639"/>
                  </a:lnTo>
                  <a:lnTo>
                    <a:pt x="504830" y="156628"/>
                  </a:lnTo>
                  <a:lnTo>
                    <a:pt x="448956" y="177665"/>
                  </a:lnTo>
                  <a:lnTo>
                    <a:pt x="395355" y="198716"/>
                  </a:lnTo>
                  <a:lnTo>
                    <a:pt x="342429" y="220941"/>
                  </a:lnTo>
                  <a:lnTo>
                    <a:pt x="289703" y="248063"/>
                  </a:lnTo>
                  <a:lnTo>
                    <a:pt x="238205" y="272607"/>
                  </a:lnTo>
                  <a:lnTo>
                    <a:pt x="178290" y="311749"/>
                  </a:lnTo>
                  <a:lnTo>
                    <a:pt x="121394" y="353276"/>
                  </a:lnTo>
                  <a:lnTo>
                    <a:pt x="65618" y="405793"/>
                  </a:lnTo>
                  <a:lnTo>
                    <a:pt x="22913" y="468946"/>
                  </a:lnTo>
                  <a:lnTo>
                    <a:pt x="6085" y="516648"/>
                  </a:lnTo>
                  <a:lnTo>
                    <a:pt x="662" y="568477"/>
                  </a:lnTo>
                  <a:lnTo>
                    <a:pt x="0" y="630892"/>
                  </a:lnTo>
                  <a:lnTo>
                    <a:pt x="13092" y="689186"/>
                  </a:lnTo>
                  <a:lnTo>
                    <a:pt x="36292" y="748812"/>
                  </a:lnTo>
                  <a:lnTo>
                    <a:pt x="67739" y="802907"/>
                  </a:lnTo>
                  <a:lnTo>
                    <a:pt x="97651" y="838983"/>
                  </a:lnTo>
                  <a:lnTo>
                    <a:pt x="150637" y="882893"/>
                  </a:lnTo>
                  <a:lnTo>
                    <a:pt x="207971" y="912548"/>
                  </a:lnTo>
                  <a:lnTo>
                    <a:pt x="264582" y="940255"/>
                  </a:lnTo>
                  <a:lnTo>
                    <a:pt x="318334" y="961866"/>
                  </a:lnTo>
                  <a:lnTo>
                    <a:pt x="381248" y="980259"/>
                  </a:lnTo>
                  <a:lnTo>
                    <a:pt x="443068" y="995158"/>
                  </a:lnTo>
                  <a:lnTo>
                    <a:pt x="493957" y="1005835"/>
                  </a:lnTo>
                  <a:lnTo>
                    <a:pt x="546079" y="1016408"/>
                  </a:lnTo>
                  <a:lnTo>
                    <a:pt x="598568" y="1023830"/>
                  </a:lnTo>
                  <a:lnTo>
                    <a:pt x="654284" y="1029149"/>
                  </a:lnTo>
                  <a:lnTo>
                    <a:pt x="712127" y="1038134"/>
                  </a:lnTo>
                  <a:lnTo>
                    <a:pt x="769430" y="1045085"/>
                  </a:lnTo>
                  <a:lnTo>
                    <a:pt x="830862" y="1047145"/>
                  </a:lnTo>
                  <a:lnTo>
                    <a:pt x="893518" y="1050874"/>
                  </a:lnTo>
                  <a:lnTo>
                    <a:pt x="956537" y="1056270"/>
                  </a:lnTo>
                  <a:lnTo>
                    <a:pt x="999785" y="1058701"/>
                  </a:lnTo>
                  <a:lnTo>
                    <a:pt x="1046302" y="1063681"/>
                  </a:lnTo>
                  <a:lnTo>
                    <a:pt x="1091153" y="1066675"/>
                  </a:lnTo>
                  <a:lnTo>
                    <a:pt x="1135653" y="1068005"/>
                  </a:lnTo>
                  <a:lnTo>
                    <a:pt x="1182727" y="1068596"/>
                  </a:lnTo>
                  <a:lnTo>
                    <a:pt x="1230945" y="1068859"/>
                  </a:lnTo>
                  <a:lnTo>
                    <a:pt x="1279671" y="1068976"/>
                  </a:lnTo>
                  <a:lnTo>
                    <a:pt x="1328624" y="1069028"/>
                  </a:lnTo>
                  <a:lnTo>
                    <a:pt x="1377676" y="1069051"/>
                  </a:lnTo>
                  <a:lnTo>
                    <a:pt x="1426774" y="1069061"/>
                  </a:lnTo>
                  <a:lnTo>
                    <a:pt x="1475891" y="1069066"/>
                  </a:lnTo>
                  <a:lnTo>
                    <a:pt x="1525017" y="1069068"/>
                  </a:lnTo>
                  <a:lnTo>
                    <a:pt x="1575316" y="1067899"/>
                  </a:lnTo>
                  <a:lnTo>
                    <a:pt x="1628867" y="1063480"/>
                  </a:lnTo>
                  <a:lnTo>
                    <a:pt x="1680744" y="1060736"/>
                  </a:lnTo>
                  <a:lnTo>
                    <a:pt x="1731096" y="1058347"/>
                  </a:lnTo>
                  <a:lnTo>
                    <a:pt x="1780771" y="1053385"/>
                  </a:lnTo>
                  <a:lnTo>
                    <a:pt x="1830145" y="1047281"/>
                  </a:lnTo>
                  <a:lnTo>
                    <a:pt x="1879385" y="1040668"/>
                  </a:lnTo>
                  <a:lnTo>
                    <a:pt x="1928565" y="1033829"/>
                  </a:lnTo>
                  <a:lnTo>
                    <a:pt x="1977719" y="1026891"/>
                  </a:lnTo>
                  <a:lnTo>
                    <a:pt x="2025692" y="1019907"/>
                  </a:lnTo>
                  <a:lnTo>
                    <a:pt x="2070410" y="1012904"/>
                  </a:lnTo>
                  <a:lnTo>
                    <a:pt x="2116801" y="1002773"/>
                  </a:lnTo>
                  <a:lnTo>
                    <a:pt x="2164715" y="991641"/>
                  </a:lnTo>
                  <a:lnTo>
                    <a:pt x="2213307" y="982794"/>
                  </a:lnTo>
                  <a:lnTo>
                    <a:pt x="2259079" y="971843"/>
                  </a:lnTo>
                  <a:lnTo>
                    <a:pt x="2302819" y="960347"/>
                  </a:lnTo>
                  <a:lnTo>
                    <a:pt x="2365736" y="946128"/>
                  </a:lnTo>
                  <a:lnTo>
                    <a:pt x="2423112" y="927617"/>
                  </a:lnTo>
                  <a:lnTo>
                    <a:pt x="2482876" y="907314"/>
                  </a:lnTo>
                  <a:lnTo>
                    <a:pt x="2536979" y="885311"/>
                  </a:lnTo>
                  <a:lnTo>
                    <a:pt x="2584335" y="858254"/>
                  </a:lnTo>
                  <a:lnTo>
                    <a:pt x="2633722" y="833730"/>
                  </a:lnTo>
                  <a:lnTo>
                    <a:pt x="2689804" y="794595"/>
                  </a:lnTo>
                  <a:lnTo>
                    <a:pt x="2745807" y="749825"/>
                  </a:lnTo>
                  <a:lnTo>
                    <a:pt x="2793302" y="700125"/>
                  </a:lnTo>
                  <a:lnTo>
                    <a:pt x="2822721" y="637362"/>
                  </a:lnTo>
                  <a:lnTo>
                    <a:pt x="2836235" y="591770"/>
                  </a:lnTo>
                  <a:lnTo>
                    <a:pt x="2838470" y="540822"/>
                  </a:lnTo>
                  <a:lnTo>
                    <a:pt x="2829338" y="483619"/>
                  </a:lnTo>
                  <a:lnTo>
                    <a:pt x="2816539" y="449116"/>
                  </a:lnTo>
                  <a:lnTo>
                    <a:pt x="2784463" y="395407"/>
                  </a:lnTo>
                  <a:lnTo>
                    <a:pt x="2740427" y="333258"/>
                  </a:lnTo>
                  <a:lnTo>
                    <a:pt x="2683987" y="288499"/>
                  </a:lnTo>
                  <a:lnTo>
                    <a:pt x="2622281" y="248578"/>
                  </a:lnTo>
                  <a:lnTo>
                    <a:pt x="2567138" y="219915"/>
                  </a:lnTo>
                  <a:lnTo>
                    <a:pt x="2508326" y="191723"/>
                  </a:lnTo>
                  <a:lnTo>
                    <a:pt x="2448529" y="163624"/>
                  </a:lnTo>
                  <a:lnTo>
                    <a:pt x="2397990" y="145683"/>
                  </a:lnTo>
                  <a:lnTo>
                    <a:pt x="2342852" y="129838"/>
                  </a:lnTo>
                  <a:lnTo>
                    <a:pt x="2285180" y="110325"/>
                  </a:lnTo>
                  <a:lnTo>
                    <a:pt x="2227928" y="92846"/>
                  </a:lnTo>
                  <a:lnTo>
                    <a:pt x="2166511" y="77138"/>
                  </a:lnTo>
                  <a:lnTo>
                    <a:pt x="2103860" y="60786"/>
                  </a:lnTo>
                  <a:lnTo>
                    <a:pt x="2040843" y="48531"/>
                  </a:lnTo>
                  <a:lnTo>
                    <a:pt x="1997595" y="41109"/>
                  </a:lnTo>
                  <a:lnTo>
                    <a:pt x="1951078" y="33910"/>
                  </a:lnTo>
                  <a:lnTo>
                    <a:pt x="1906227" y="26811"/>
                  </a:lnTo>
                  <a:lnTo>
                    <a:pt x="1861726" y="20927"/>
                  </a:lnTo>
                  <a:lnTo>
                    <a:pt x="1814653" y="18312"/>
                  </a:lnTo>
                  <a:lnTo>
                    <a:pt x="1766435" y="14030"/>
                  </a:lnTo>
                  <a:lnTo>
                    <a:pt x="1716538" y="9397"/>
                  </a:lnTo>
                  <a:lnTo>
                    <a:pt x="1663167" y="7338"/>
                  </a:lnTo>
                  <a:lnTo>
                    <a:pt x="1608250" y="6423"/>
                  </a:lnTo>
                  <a:lnTo>
                    <a:pt x="1553817" y="7186"/>
                  </a:lnTo>
                  <a:lnTo>
                    <a:pt x="1502329" y="11425"/>
                  </a:lnTo>
                  <a:lnTo>
                    <a:pt x="1455269" y="17208"/>
                  </a:lnTo>
                  <a:lnTo>
                    <a:pt x="1395552" y="27040"/>
                  </a:lnTo>
                  <a:lnTo>
                    <a:pt x="1346026" y="37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5632746" y="1989886"/>
            <a:ext cx="294799" cy="23720"/>
          </a:xfrm>
          <a:custGeom>
            <a:avLst/>
            <a:gdLst/>
            <a:ahLst/>
            <a:cxnLst/>
            <a:rect l="0" t="0" r="0" b="0"/>
            <a:pathLst>
              <a:path w="294799" h="23720">
                <a:moveTo>
                  <a:pt x="294798" y="0"/>
                </a:moveTo>
                <a:lnTo>
                  <a:pt x="276817" y="15641"/>
                </a:lnTo>
                <a:lnTo>
                  <a:pt x="259900" y="23719"/>
                </a:lnTo>
                <a:lnTo>
                  <a:pt x="213878" y="23665"/>
                </a:lnTo>
                <a:lnTo>
                  <a:pt x="161377" y="21830"/>
                </a:lnTo>
                <a:lnTo>
                  <a:pt x="108777" y="15697"/>
                </a:lnTo>
                <a:lnTo>
                  <a:pt x="48176" y="1154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5432704" y="3463875"/>
            <a:ext cx="210571" cy="1"/>
          </a:xfrm>
          <a:custGeom>
            <a:avLst/>
            <a:gdLst/>
            <a:ahLst/>
            <a:cxnLst/>
            <a:rect l="0" t="0" r="0" b="0"/>
            <a:pathLst>
              <a:path w="210571" h="1">
                <a:moveTo>
                  <a:pt x="210570" y="0"/>
                </a:moveTo>
                <a:lnTo>
                  <a:pt x="148092" y="0"/>
                </a:lnTo>
                <a:lnTo>
                  <a:pt x="91384" y="0"/>
                </a:lnTo>
                <a:lnTo>
                  <a:pt x="3799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5811730" y="5029959"/>
            <a:ext cx="210571" cy="23721"/>
          </a:xfrm>
          <a:custGeom>
            <a:avLst/>
            <a:gdLst/>
            <a:ahLst/>
            <a:cxnLst/>
            <a:rect l="0" t="0" r="0" b="0"/>
            <a:pathLst>
              <a:path w="210571" h="23721">
                <a:moveTo>
                  <a:pt x="210570" y="23720"/>
                </a:moveTo>
                <a:lnTo>
                  <a:pt x="166607" y="0"/>
                </a:lnTo>
                <a:lnTo>
                  <a:pt x="119556" y="54"/>
                </a:lnTo>
                <a:lnTo>
                  <a:pt x="57585" y="3317"/>
                </a:lnTo>
                <a:lnTo>
                  <a:pt x="0" y="1319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6022300" y="4624265"/>
            <a:ext cx="2621597" cy="1500329"/>
            <a:chOff x="6022300" y="4624265"/>
            <a:chExt cx="2621597" cy="1500329"/>
          </a:xfrm>
        </p:grpSpPr>
        <p:sp>
          <p:nvSpPr>
            <p:cNvPr id="118" name="Freeform 117"/>
            <p:cNvSpPr/>
            <p:nvPr/>
          </p:nvSpPr>
          <p:spPr>
            <a:xfrm>
              <a:off x="6296041" y="4758880"/>
              <a:ext cx="9554" cy="484312"/>
            </a:xfrm>
            <a:custGeom>
              <a:avLst/>
              <a:gdLst/>
              <a:ahLst/>
              <a:cxnLst/>
              <a:rect l="0" t="0" r="0" b="0"/>
              <a:pathLst>
                <a:path w="9554" h="484312">
                  <a:moveTo>
                    <a:pt x="0" y="0"/>
                  </a:moveTo>
                  <a:lnTo>
                    <a:pt x="7235" y="50434"/>
                  </a:lnTo>
                  <a:lnTo>
                    <a:pt x="9553" y="105411"/>
                  </a:lnTo>
                  <a:lnTo>
                    <a:pt x="7216" y="167095"/>
                  </a:lnTo>
                  <a:lnTo>
                    <a:pt x="1425" y="224339"/>
                  </a:lnTo>
                  <a:lnTo>
                    <a:pt x="422" y="272232"/>
                  </a:lnTo>
                  <a:lnTo>
                    <a:pt x="125" y="317878"/>
                  </a:lnTo>
                  <a:lnTo>
                    <a:pt x="37" y="377806"/>
                  </a:lnTo>
                  <a:lnTo>
                    <a:pt x="11" y="43624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22300" y="4624265"/>
              <a:ext cx="480049" cy="303072"/>
            </a:xfrm>
            <a:custGeom>
              <a:avLst/>
              <a:gdLst/>
              <a:ahLst/>
              <a:cxnLst/>
              <a:rect l="0" t="0" r="0" b="0"/>
              <a:pathLst>
                <a:path w="480049" h="303072">
                  <a:moveTo>
                    <a:pt x="0" y="113558"/>
                  </a:moveTo>
                  <a:lnTo>
                    <a:pt x="0" y="91202"/>
                  </a:lnTo>
                  <a:lnTo>
                    <a:pt x="3510" y="83446"/>
                  </a:lnTo>
                  <a:lnTo>
                    <a:pt x="34358" y="59474"/>
                  </a:lnTo>
                  <a:lnTo>
                    <a:pt x="95000" y="21795"/>
                  </a:lnTo>
                  <a:lnTo>
                    <a:pt x="142508" y="5355"/>
                  </a:lnTo>
                  <a:lnTo>
                    <a:pt x="194303" y="0"/>
                  </a:lnTo>
                  <a:lnTo>
                    <a:pt x="254103" y="4002"/>
                  </a:lnTo>
                  <a:lnTo>
                    <a:pt x="310687" y="12597"/>
                  </a:lnTo>
                  <a:lnTo>
                    <a:pt x="366567" y="28321"/>
                  </a:lnTo>
                  <a:lnTo>
                    <a:pt x="424208" y="67109"/>
                  </a:lnTo>
                  <a:lnTo>
                    <a:pt x="448045" y="94337"/>
                  </a:lnTo>
                  <a:lnTo>
                    <a:pt x="469926" y="135809"/>
                  </a:lnTo>
                  <a:lnTo>
                    <a:pt x="480048" y="185142"/>
                  </a:lnTo>
                  <a:lnTo>
                    <a:pt x="476178" y="210104"/>
                  </a:lnTo>
                  <a:lnTo>
                    <a:pt x="465488" y="230167"/>
                  </a:lnTo>
                  <a:lnTo>
                    <a:pt x="449040" y="250782"/>
                  </a:lnTo>
                  <a:lnTo>
                    <a:pt x="426911" y="265404"/>
                  </a:lnTo>
                  <a:lnTo>
                    <a:pt x="368988" y="284322"/>
                  </a:lnTo>
                  <a:lnTo>
                    <a:pt x="313136" y="298155"/>
                  </a:lnTo>
                  <a:lnTo>
                    <a:pt x="284270" y="303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64497" y="4958922"/>
              <a:ext cx="84229" cy="223709"/>
            </a:xfrm>
            <a:custGeom>
              <a:avLst/>
              <a:gdLst/>
              <a:ahLst/>
              <a:cxnLst/>
              <a:rect l="0" t="0" r="0" b="0"/>
              <a:pathLst>
                <a:path w="84229" h="223709">
                  <a:moveTo>
                    <a:pt x="0" y="126342"/>
                  </a:moveTo>
                  <a:lnTo>
                    <a:pt x="5589" y="184959"/>
                  </a:lnTo>
                  <a:lnTo>
                    <a:pt x="15619" y="223708"/>
                  </a:lnTo>
                  <a:lnTo>
                    <a:pt x="5841" y="196226"/>
                  </a:lnTo>
                  <a:lnTo>
                    <a:pt x="1154" y="134297"/>
                  </a:lnTo>
                  <a:lnTo>
                    <a:pt x="2682" y="90225"/>
                  </a:lnTo>
                  <a:lnTo>
                    <a:pt x="16913" y="55589"/>
                  </a:lnTo>
                  <a:lnTo>
                    <a:pt x="29354" y="37964"/>
                  </a:lnTo>
                  <a:lnTo>
                    <a:pt x="45801" y="254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94738" y="5032621"/>
              <a:ext cx="188166" cy="192359"/>
            </a:xfrm>
            <a:custGeom>
              <a:avLst/>
              <a:gdLst/>
              <a:ahLst/>
              <a:cxnLst/>
              <a:rect l="0" t="0" r="0" b="0"/>
              <a:pathLst>
                <a:path w="188166" h="192359">
                  <a:moveTo>
                    <a:pt x="101386" y="0"/>
                  </a:moveTo>
                  <a:lnTo>
                    <a:pt x="79029" y="0"/>
                  </a:lnTo>
                  <a:lnTo>
                    <a:pt x="48358" y="11179"/>
                  </a:lnTo>
                  <a:lnTo>
                    <a:pt x="33755" y="26026"/>
                  </a:lnTo>
                  <a:lnTo>
                    <a:pt x="4873" y="75524"/>
                  </a:lnTo>
                  <a:lnTo>
                    <a:pt x="0" y="100637"/>
                  </a:lnTo>
                  <a:lnTo>
                    <a:pt x="4073" y="127396"/>
                  </a:lnTo>
                  <a:lnTo>
                    <a:pt x="19520" y="162530"/>
                  </a:lnTo>
                  <a:lnTo>
                    <a:pt x="33415" y="178690"/>
                  </a:lnTo>
                  <a:lnTo>
                    <a:pt x="51289" y="189773"/>
                  </a:lnTo>
                  <a:lnTo>
                    <a:pt x="74051" y="192358"/>
                  </a:lnTo>
                  <a:lnTo>
                    <a:pt x="126792" y="184486"/>
                  </a:lnTo>
                  <a:lnTo>
                    <a:pt x="148163" y="172071"/>
                  </a:lnTo>
                  <a:lnTo>
                    <a:pt x="164290" y="154855"/>
                  </a:lnTo>
                  <a:lnTo>
                    <a:pt x="179946" y="124262"/>
                  </a:lnTo>
                  <a:lnTo>
                    <a:pt x="188165" y="99292"/>
                  </a:lnTo>
                  <a:lnTo>
                    <a:pt x="187314" y="87251"/>
                  </a:lnTo>
                  <a:lnTo>
                    <a:pt x="177011" y="64515"/>
                  </a:lnTo>
                  <a:lnTo>
                    <a:pt x="157614" y="48951"/>
                  </a:lnTo>
                  <a:lnTo>
                    <a:pt x="138075" y="38134"/>
                  </a:lnTo>
                  <a:lnTo>
                    <a:pt x="122443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27996" y="4980056"/>
              <a:ext cx="144286" cy="423173"/>
            </a:xfrm>
            <a:custGeom>
              <a:avLst/>
              <a:gdLst/>
              <a:ahLst/>
              <a:cxnLst/>
              <a:rect l="0" t="0" r="0" b="0"/>
              <a:pathLst>
                <a:path w="144286" h="423173">
                  <a:moveTo>
                    <a:pt x="26056" y="157850"/>
                  </a:moveTo>
                  <a:lnTo>
                    <a:pt x="29175" y="200542"/>
                  </a:lnTo>
                  <a:lnTo>
                    <a:pt x="35120" y="253371"/>
                  </a:lnTo>
                  <a:lnTo>
                    <a:pt x="44700" y="311726"/>
                  </a:lnTo>
                  <a:lnTo>
                    <a:pt x="54738" y="368313"/>
                  </a:lnTo>
                  <a:lnTo>
                    <a:pt x="53662" y="407383"/>
                  </a:lnTo>
                  <a:lnTo>
                    <a:pt x="51479" y="418962"/>
                  </a:lnTo>
                  <a:lnTo>
                    <a:pt x="48854" y="423172"/>
                  </a:lnTo>
                  <a:lnTo>
                    <a:pt x="45934" y="422469"/>
                  </a:lnTo>
                  <a:lnTo>
                    <a:pt x="42817" y="418491"/>
                  </a:lnTo>
                  <a:lnTo>
                    <a:pt x="34285" y="362651"/>
                  </a:lnTo>
                  <a:lnTo>
                    <a:pt x="22092" y="308269"/>
                  </a:lnTo>
                  <a:lnTo>
                    <a:pt x="15654" y="249261"/>
                  </a:lnTo>
                  <a:lnTo>
                    <a:pt x="7451" y="192025"/>
                  </a:lnTo>
                  <a:lnTo>
                    <a:pt x="2606" y="137561"/>
                  </a:lnTo>
                  <a:lnTo>
                    <a:pt x="0" y="87498"/>
                  </a:lnTo>
                  <a:lnTo>
                    <a:pt x="9601" y="34249"/>
                  </a:lnTo>
                  <a:lnTo>
                    <a:pt x="24950" y="6324"/>
                  </a:lnTo>
                  <a:lnTo>
                    <a:pt x="33507" y="1851"/>
                  </a:lnTo>
                  <a:lnTo>
                    <a:pt x="55493" y="0"/>
                  </a:lnTo>
                  <a:lnTo>
                    <a:pt x="88591" y="11124"/>
                  </a:lnTo>
                  <a:lnTo>
                    <a:pt x="120624" y="29238"/>
                  </a:lnTo>
                  <a:lnTo>
                    <a:pt x="135546" y="45707"/>
                  </a:lnTo>
                  <a:lnTo>
                    <a:pt x="141163" y="55013"/>
                  </a:lnTo>
                  <a:lnTo>
                    <a:pt x="144285" y="74710"/>
                  </a:lnTo>
                  <a:lnTo>
                    <a:pt x="140603" y="95163"/>
                  </a:lnTo>
                  <a:lnTo>
                    <a:pt x="125376" y="125238"/>
                  </a:lnTo>
                  <a:lnTo>
                    <a:pt x="112702" y="141796"/>
                  </a:lnTo>
                  <a:lnTo>
                    <a:pt x="93031" y="150715"/>
                  </a:lnTo>
                  <a:lnTo>
                    <a:pt x="69861" y="153509"/>
                  </a:lnTo>
                  <a:lnTo>
                    <a:pt x="15527" y="147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29063" y="4945882"/>
              <a:ext cx="161902" cy="202554"/>
            </a:xfrm>
            <a:custGeom>
              <a:avLst/>
              <a:gdLst/>
              <a:ahLst/>
              <a:cxnLst/>
              <a:rect l="0" t="0" r="0" b="0"/>
              <a:pathLst>
                <a:path w="161902" h="202554">
                  <a:moveTo>
                    <a:pt x="25030" y="107797"/>
                  </a:moveTo>
                  <a:lnTo>
                    <a:pt x="68993" y="84077"/>
                  </a:lnTo>
                  <a:lnTo>
                    <a:pt x="128363" y="62675"/>
                  </a:lnTo>
                  <a:lnTo>
                    <a:pt x="148165" y="49138"/>
                  </a:lnTo>
                  <a:lnTo>
                    <a:pt x="160865" y="31423"/>
                  </a:lnTo>
                  <a:lnTo>
                    <a:pt x="161210" y="24125"/>
                  </a:lnTo>
                  <a:lnTo>
                    <a:pt x="157930" y="18090"/>
                  </a:lnTo>
                  <a:lnTo>
                    <a:pt x="152235" y="12897"/>
                  </a:lnTo>
                  <a:lnTo>
                    <a:pt x="121862" y="0"/>
                  </a:lnTo>
                  <a:lnTo>
                    <a:pt x="96533" y="1785"/>
                  </a:lnTo>
                  <a:lnTo>
                    <a:pt x="72017" y="10377"/>
                  </a:lnTo>
                  <a:lnTo>
                    <a:pt x="29644" y="41689"/>
                  </a:lnTo>
                  <a:lnTo>
                    <a:pt x="13399" y="67932"/>
                  </a:lnTo>
                  <a:lnTo>
                    <a:pt x="1176" y="103524"/>
                  </a:lnTo>
                  <a:lnTo>
                    <a:pt x="0" y="126954"/>
                  </a:lnTo>
                  <a:lnTo>
                    <a:pt x="4547" y="147897"/>
                  </a:lnTo>
                  <a:lnTo>
                    <a:pt x="14367" y="165003"/>
                  </a:lnTo>
                  <a:lnTo>
                    <a:pt x="29650" y="177285"/>
                  </a:lnTo>
                  <a:lnTo>
                    <a:pt x="68057" y="194702"/>
                  </a:lnTo>
                  <a:lnTo>
                    <a:pt x="122740" y="201002"/>
                  </a:lnTo>
                  <a:lnTo>
                    <a:pt x="161901" y="202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75192" y="4969450"/>
              <a:ext cx="94757" cy="179889"/>
            </a:xfrm>
            <a:custGeom>
              <a:avLst/>
              <a:gdLst/>
              <a:ahLst/>
              <a:cxnLst/>
              <a:rect l="0" t="0" r="0" b="0"/>
              <a:pathLst>
                <a:path w="94757" h="179889">
                  <a:moveTo>
                    <a:pt x="0" y="52643"/>
                  </a:moveTo>
                  <a:lnTo>
                    <a:pt x="0" y="111260"/>
                  </a:lnTo>
                  <a:lnTo>
                    <a:pt x="11453" y="167856"/>
                  </a:lnTo>
                  <a:lnTo>
                    <a:pt x="14654" y="178585"/>
                  </a:lnTo>
                  <a:lnTo>
                    <a:pt x="15618" y="179888"/>
                  </a:lnTo>
                  <a:lnTo>
                    <a:pt x="5840" y="124887"/>
                  </a:lnTo>
                  <a:lnTo>
                    <a:pt x="1730" y="75738"/>
                  </a:lnTo>
                  <a:lnTo>
                    <a:pt x="7008" y="47699"/>
                  </a:lnTo>
                  <a:lnTo>
                    <a:pt x="11691" y="35309"/>
                  </a:lnTo>
                  <a:lnTo>
                    <a:pt x="19492" y="25879"/>
                  </a:lnTo>
                  <a:lnTo>
                    <a:pt x="40638" y="1228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517347" y="4716767"/>
              <a:ext cx="10504" cy="442197"/>
            </a:xfrm>
            <a:custGeom>
              <a:avLst/>
              <a:gdLst/>
              <a:ahLst/>
              <a:cxnLst/>
              <a:rect l="0" t="0" r="0" b="0"/>
              <a:pathLst>
                <a:path w="10504" h="442197">
                  <a:moveTo>
                    <a:pt x="0" y="0"/>
                  </a:moveTo>
                  <a:lnTo>
                    <a:pt x="7236" y="28725"/>
                  </a:lnTo>
                  <a:lnTo>
                    <a:pt x="9553" y="80261"/>
                  </a:lnTo>
                  <a:lnTo>
                    <a:pt x="10240" y="143364"/>
                  </a:lnTo>
                  <a:lnTo>
                    <a:pt x="10443" y="193256"/>
                  </a:lnTo>
                  <a:lnTo>
                    <a:pt x="10503" y="240015"/>
                  </a:lnTo>
                  <a:lnTo>
                    <a:pt x="9351" y="293774"/>
                  </a:lnTo>
                  <a:lnTo>
                    <a:pt x="2194" y="351397"/>
                  </a:lnTo>
                  <a:lnTo>
                    <a:pt x="433" y="412822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48891" y="4895751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77770" y="7236"/>
                  </a:lnTo>
                  <a:lnTo>
                    <a:pt x="232301" y="9553"/>
                  </a:lnTo>
                  <a:lnTo>
                    <a:pt x="169176" y="10239"/>
                  </a:lnTo>
                  <a:lnTo>
                    <a:pt x="126662" y="10400"/>
                  </a:lnTo>
                  <a:lnTo>
                    <a:pt x="63266" y="104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33161" y="5043150"/>
              <a:ext cx="84228" cy="115814"/>
            </a:xfrm>
            <a:custGeom>
              <a:avLst/>
              <a:gdLst/>
              <a:ahLst/>
              <a:cxnLst/>
              <a:rect l="0" t="0" r="0" b="0"/>
              <a:pathLst>
                <a:path w="84228" h="115814">
                  <a:moveTo>
                    <a:pt x="0" y="0"/>
                  </a:moveTo>
                  <a:lnTo>
                    <a:pt x="15641" y="17981"/>
                  </a:lnTo>
                  <a:lnTo>
                    <a:pt x="29850" y="43152"/>
                  </a:lnTo>
                  <a:lnTo>
                    <a:pt x="74254" y="93586"/>
                  </a:lnTo>
                  <a:lnTo>
                    <a:pt x="8422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569989" y="4979979"/>
              <a:ext cx="263214" cy="473783"/>
            </a:xfrm>
            <a:custGeom>
              <a:avLst/>
              <a:gdLst/>
              <a:ahLst/>
              <a:cxnLst/>
              <a:rect l="0" t="0" r="0" b="0"/>
              <a:pathLst>
                <a:path w="263214" h="473783">
                  <a:moveTo>
                    <a:pt x="263213" y="0"/>
                  </a:moveTo>
                  <a:lnTo>
                    <a:pt x="227296" y="61110"/>
                  </a:lnTo>
                  <a:lnTo>
                    <a:pt x="198504" y="121131"/>
                  </a:lnTo>
                  <a:lnTo>
                    <a:pt x="181713" y="174662"/>
                  </a:lnTo>
                  <a:lnTo>
                    <a:pt x="150344" y="236647"/>
                  </a:lnTo>
                  <a:lnTo>
                    <a:pt x="115740" y="294072"/>
                  </a:lnTo>
                  <a:lnTo>
                    <a:pt x="80709" y="348515"/>
                  </a:lnTo>
                  <a:lnTo>
                    <a:pt x="45623" y="409135"/>
                  </a:lnTo>
                  <a:lnTo>
                    <a:pt x="8435" y="46203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099166" y="4977206"/>
              <a:ext cx="210911" cy="206694"/>
            </a:xfrm>
            <a:custGeom>
              <a:avLst/>
              <a:gdLst/>
              <a:ahLst/>
              <a:cxnLst/>
              <a:rect l="0" t="0" r="0" b="0"/>
              <a:pathLst>
                <a:path w="210911" h="206694">
                  <a:moveTo>
                    <a:pt x="176233" y="13301"/>
                  </a:moveTo>
                  <a:lnTo>
                    <a:pt x="165055" y="2123"/>
                  </a:lnTo>
                  <a:lnTo>
                    <a:pt x="157082" y="0"/>
                  </a:lnTo>
                  <a:lnTo>
                    <a:pt x="124675" y="2601"/>
                  </a:lnTo>
                  <a:lnTo>
                    <a:pt x="92326" y="11951"/>
                  </a:lnTo>
                  <a:lnTo>
                    <a:pt x="61684" y="30189"/>
                  </a:lnTo>
                  <a:lnTo>
                    <a:pt x="22443" y="77310"/>
                  </a:lnTo>
                  <a:lnTo>
                    <a:pt x="6533" y="108306"/>
                  </a:lnTo>
                  <a:lnTo>
                    <a:pt x="0" y="145306"/>
                  </a:lnTo>
                  <a:lnTo>
                    <a:pt x="2592" y="156287"/>
                  </a:lnTo>
                  <a:lnTo>
                    <a:pt x="14831" y="174727"/>
                  </a:lnTo>
                  <a:lnTo>
                    <a:pt x="41453" y="192673"/>
                  </a:lnTo>
                  <a:lnTo>
                    <a:pt x="71567" y="205398"/>
                  </a:lnTo>
                  <a:lnTo>
                    <a:pt x="92280" y="206693"/>
                  </a:lnTo>
                  <a:lnTo>
                    <a:pt x="134174" y="197991"/>
                  </a:lnTo>
                  <a:lnTo>
                    <a:pt x="175073" y="176602"/>
                  </a:lnTo>
                  <a:lnTo>
                    <a:pt x="191705" y="163479"/>
                  </a:lnTo>
                  <a:lnTo>
                    <a:pt x="208633" y="137347"/>
                  </a:lnTo>
                  <a:lnTo>
                    <a:pt x="210910" y="111327"/>
                  </a:lnTo>
                  <a:lnTo>
                    <a:pt x="202839" y="58141"/>
                  </a:lnTo>
                  <a:lnTo>
                    <a:pt x="187756" y="24637"/>
                  </a:lnTo>
                  <a:lnTo>
                    <a:pt x="178235" y="12490"/>
                  </a:lnTo>
                  <a:lnTo>
                    <a:pt x="165704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03477" y="4696696"/>
              <a:ext cx="219363" cy="483326"/>
            </a:xfrm>
            <a:custGeom>
              <a:avLst/>
              <a:gdLst/>
              <a:ahLst/>
              <a:cxnLst/>
              <a:rect l="0" t="0" r="0" b="0"/>
              <a:pathLst>
                <a:path w="219363" h="483326">
                  <a:moveTo>
                    <a:pt x="71963" y="483325"/>
                  </a:moveTo>
                  <a:lnTo>
                    <a:pt x="54005" y="419874"/>
                  </a:lnTo>
                  <a:lnTo>
                    <a:pt x="40296" y="358660"/>
                  </a:lnTo>
                  <a:lnTo>
                    <a:pt x="31913" y="295573"/>
                  </a:lnTo>
                  <a:lnTo>
                    <a:pt x="15785" y="235191"/>
                  </a:lnTo>
                  <a:lnTo>
                    <a:pt x="7054" y="175084"/>
                  </a:lnTo>
                  <a:lnTo>
                    <a:pt x="0" y="112822"/>
                  </a:lnTo>
                  <a:lnTo>
                    <a:pt x="947" y="50567"/>
                  </a:lnTo>
                  <a:lnTo>
                    <a:pt x="9595" y="29335"/>
                  </a:lnTo>
                  <a:lnTo>
                    <a:pt x="27618" y="4228"/>
                  </a:lnTo>
                  <a:lnTo>
                    <a:pt x="37720" y="150"/>
                  </a:lnTo>
                  <a:lnTo>
                    <a:pt x="78715" y="0"/>
                  </a:lnTo>
                  <a:lnTo>
                    <a:pt x="135081" y="10430"/>
                  </a:lnTo>
                  <a:lnTo>
                    <a:pt x="191275" y="23756"/>
                  </a:lnTo>
                  <a:lnTo>
                    <a:pt x="219362" y="30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80684" y="4937865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09067" y="0"/>
                  </a:lnTo>
                  <a:lnTo>
                    <a:pt x="154121" y="0"/>
                  </a:lnTo>
                  <a:lnTo>
                    <a:pt x="106627" y="5589"/>
                  </a:lnTo>
                  <a:lnTo>
                    <a:pt x="4433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60500" y="5453761"/>
              <a:ext cx="204164" cy="451653"/>
            </a:xfrm>
            <a:custGeom>
              <a:avLst/>
              <a:gdLst/>
              <a:ahLst/>
              <a:cxnLst/>
              <a:rect l="0" t="0" r="0" b="0"/>
              <a:pathLst>
                <a:path w="204164" h="451653">
                  <a:moveTo>
                    <a:pt x="35707" y="0"/>
                  </a:moveTo>
                  <a:lnTo>
                    <a:pt x="30118" y="58617"/>
                  </a:lnTo>
                  <a:lnTo>
                    <a:pt x="21053" y="115764"/>
                  </a:lnTo>
                  <a:lnTo>
                    <a:pt x="17495" y="161026"/>
                  </a:lnTo>
                  <a:lnTo>
                    <a:pt x="15493" y="223187"/>
                  </a:lnTo>
                  <a:lnTo>
                    <a:pt x="14816" y="286112"/>
                  </a:lnTo>
                  <a:lnTo>
                    <a:pt x="14699" y="340578"/>
                  </a:lnTo>
                  <a:lnTo>
                    <a:pt x="6255" y="397818"/>
                  </a:lnTo>
                  <a:lnTo>
                    <a:pt x="0" y="425203"/>
                  </a:lnTo>
                  <a:lnTo>
                    <a:pt x="2544" y="434377"/>
                  </a:lnTo>
                  <a:lnTo>
                    <a:pt x="8919" y="440494"/>
                  </a:lnTo>
                  <a:lnTo>
                    <a:pt x="28480" y="447289"/>
                  </a:lnTo>
                  <a:lnTo>
                    <a:pt x="79166" y="451652"/>
                  </a:lnTo>
                  <a:lnTo>
                    <a:pt x="139828" y="446924"/>
                  </a:lnTo>
                  <a:lnTo>
                    <a:pt x="193264" y="434486"/>
                  </a:lnTo>
                  <a:lnTo>
                    <a:pt x="20416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64622" y="5695917"/>
              <a:ext cx="157928" cy="9066"/>
            </a:xfrm>
            <a:custGeom>
              <a:avLst/>
              <a:gdLst/>
              <a:ahLst/>
              <a:cxnLst/>
              <a:rect l="0" t="0" r="0" b="0"/>
              <a:pathLst>
                <a:path w="157928" h="9066">
                  <a:moveTo>
                    <a:pt x="157927" y="0"/>
                  </a:moveTo>
                  <a:lnTo>
                    <a:pt x="99310" y="9065"/>
                  </a:lnTo>
                  <a:lnTo>
                    <a:pt x="46305" y="30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043565" y="5432704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5590"/>
                  </a:lnTo>
                  <a:lnTo>
                    <a:pt x="110430" y="16789"/>
                  </a:lnTo>
                  <a:lnTo>
                    <a:pt x="60276" y="209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326748" y="5735626"/>
              <a:ext cx="222186" cy="388968"/>
            </a:xfrm>
            <a:custGeom>
              <a:avLst/>
              <a:gdLst/>
              <a:ahLst/>
              <a:cxnLst/>
              <a:rect l="0" t="0" r="0" b="0"/>
              <a:pathLst>
                <a:path w="222186" h="388968">
                  <a:moveTo>
                    <a:pt x="137956" y="139275"/>
                  </a:moveTo>
                  <a:lnTo>
                    <a:pt x="146290" y="101797"/>
                  </a:lnTo>
                  <a:lnTo>
                    <a:pt x="144715" y="66949"/>
                  </a:lnTo>
                  <a:lnTo>
                    <a:pt x="133702" y="23733"/>
                  </a:lnTo>
                  <a:lnTo>
                    <a:pt x="126931" y="15454"/>
                  </a:lnTo>
                  <a:lnTo>
                    <a:pt x="106930" y="3135"/>
                  </a:lnTo>
                  <a:lnTo>
                    <a:pt x="85563" y="0"/>
                  </a:lnTo>
                  <a:lnTo>
                    <a:pt x="65537" y="3676"/>
                  </a:lnTo>
                  <a:lnTo>
                    <a:pt x="48838" y="13108"/>
                  </a:lnTo>
                  <a:lnTo>
                    <a:pt x="26283" y="42751"/>
                  </a:lnTo>
                  <a:lnTo>
                    <a:pt x="4782" y="81170"/>
                  </a:lnTo>
                  <a:lnTo>
                    <a:pt x="0" y="111500"/>
                  </a:lnTo>
                  <a:lnTo>
                    <a:pt x="362" y="127778"/>
                  </a:lnTo>
                  <a:lnTo>
                    <a:pt x="10122" y="152103"/>
                  </a:lnTo>
                  <a:lnTo>
                    <a:pt x="17639" y="161865"/>
                  </a:lnTo>
                  <a:lnTo>
                    <a:pt x="26159" y="166034"/>
                  </a:lnTo>
                  <a:lnTo>
                    <a:pt x="35349" y="166473"/>
                  </a:lnTo>
                  <a:lnTo>
                    <a:pt x="53748" y="160722"/>
                  </a:lnTo>
                  <a:lnTo>
                    <a:pt x="91874" y="131383"/>
                  </a:lnTo>
                  <a:lnTo>
                    <a:pt x="96706" y="132844"/>
                  </a:lnTo>
                  <a:lnTo>
                    <a:pt x="99928" y="139667"/>
                  </a:lnTo>
                  <a:lnTo>
                    <a:pt x="102338" y="161676"/>
                  </a:lnTo>
                  <a:lnTo>
                    <a:pt x="100591" y="217053"/>
                  </a:lnTo>
                  <a:lnTo>
                    <a:pt x="104658" y="269945"/>
                  </a:lnTo>
                  <a:lnTo>
                    <a:pt x="102744" y="323832"/>
                  </a:lnTo>
                  <a:lnTo>
                    <a:pt x="97206" y="383961"/>
                  </a:lnTo>
                  <a:lnTo>
                    <a:pt x="97922" y="388967"/>
                  </a:lnTo>
                  <a:lnTo>
                    <a:pt x="99568" y="387625"/>
                  </a:lnTo>
                  <a:lnTo>
                    <a:pt x="120347" y="341131"/>
                  </a:lnTo>
                  <a:lnTo>
                    <a:pt x="126216" y="333507"/>
                  </a:lnTo>
                  <a:lnTo>
                    <a:pt x="145216" y="321917"/>
                  </a:lnTo>
                  <a:lnTo>
                    <a:pt x="205130" y="300643"/>
                  </a:lnTo>
                  <a:lnTo>
                    <a:pt x="222185" y="297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10112" y="5716974"/>
              <a:ext cx="123050" cy="200450"/>
            </a:xfrm>
            <a:custGeom>
              <a:avLst/>
              <a:gdLst/>
              <a:ahLst/>
              <a:cxnLst/>
              <a:rect l="0" t="0" r="0" b="0"/>
              <a:pathLst>
                <a:path w="123050" h="200450">
                  <a:moveTo>
                    <a:pt x="7235" y="42114"/>
                  </a:moveTo>
                  <a:lnTo>
                    <a:pt x="0" y="69670"/>
                  </a:lnTo>
                  <a:lnTo>
                    <a:pt x="476" y="125892"/>
                  </a:lnTo>
                  <a:lnTo>
                    <a:pt x="6571" y="151879"/>
                  </a:lnTo>
                  <a:lnTo>
                    <a:pt x="23156" y="179662"/>
                  </a:lnTo>
                  <a:lnTo>
                    <a:pt x="36148" y="195273"/>
                  </a:lnTo>
                  <a:lnTo>
                    <a:pt x="45228" y="199202"/>
                  </a:lnTo>
                  <a:lnTo>
                    <a:pt x="67795" y="200449"/>
                  </a:lnTo>
                  <a:lnTo>
                    <a:pt x="78024" y="195634"/>
                  </a:lnTo>
                  <a:lnTo>
                    <a:pt x="95629" y="177805"/>
                  </a:lnTo>
                  <a:lnTo>
                    <a:pt x="113104" y="141461"/>
                  </a:lnTo>
                  <a:lnTo>
                    <a:pt x="121084" y="80022"/>
                  </a:lnTo>
                  <a:lnTo>
                    <a:pt x="122660" y="27852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709717" y="5727032"/>
              <a:ext cx="228771" cy="168927"/>
            </a:xfrm>
            <a:custGeom>
              <a:avLst/>
              <a:gdLst/>
              <a:ahLst/>
              <a:cxnLst/>
              <a:rect l="0" t="0" r="0" b="0"/>
              <a:pathLst>
                <a:path w="228771" h="168927">
                  <a:moveTo>
                    <a:pt x="134013" y="116284"/>
                  </a:moveTo>
                  <a:lnTo>
                    <a:pt x="119359" y="57667"/>
                  </a:lnTo>
                  <a:lnTo>
                    <a:pt x="103675" y="22877"/>
                  </a:lnTo>
                  <a:lnTo>
                    <a:pt x="87775" y="7309"/>
                  </a:lnTo>
                  <a:lnTo>
                    <a:pt x="78621" y="1520"/>
                  </a:lnTo>
                  <a:lnTo>
                    <a:pt x="69009" y="0"/>
                  </a:lnTo>
                  <a:lnTo>
                    <a:pt x="48971" y="4551"/>
                  </a:lnTo>
                  <a:lnTo>
                    <a:pt x="31486" y="17492"/>
                  </a:lnTo>
                  <a:lnTo>
                    <a:pt x="17085" y="34941"/>
                  </a:lnTo>
                  <a:lnTo>
                    <a:pt x="6786" y="54395"/>
                  </a:lnTo>
                  <a:lnTo>
                    <a:pt x="0" y="96257"/>
                  </a:lnTo>
                  <a:lnTo>
                    <a:pt x="3578" y="134526"/>
                  </a:lnTo>
                  <a:lnTo>
                    <a:pt x="8452" y="143653"/>
                  </a:lnTo>
                  <a:lnTo>
                    <a:pt x="23226" y="156914"/>
                  </a:lnTo>
                  <a:lnTo>
                    <a:pt x="30909" y="158578"/>
                  </a:lnTo>
                  <a:lnTo>
                    <a:pt x="38371" y="157348"/>
                  </a:lnTo>
                  <a:lnTo>
                    <a:pt x="45685" y="154189"/>
                  </a:lnTo>
                  <a:lnTo>
                    <a:pt x="56932" y="141319"/>
                  </a:lnTo>
                  <a:lnTo>
                    <a:pt x="73683" y="104461"/>
                  </a:lnTo>
                  <a:lnTo>
                    <a:pt x="81022" y="63169"/>
                  </a:lnTo>
                  <a:lnTo>
                    <a:pt x="83478" y="63327"/>
                  </a:lnTo>
                  <a:lnTo>
                    <a:pt x="89327" y="72860"/>
                  </a:lnTo>
                  <a:lnTo>
                    <a:pt x="105733" y="104457"/>
                  </a:lnTo>
                  <a:lnTo>
                    <a:pt x="131157" y="133575"/>
                  </a:lnTo>
                  <a:lnTo>
                    <a:pt x="157343" y="149223"/>
                  </a:lnTo>
                  <a:lnTo>
                    <a:pt x="210106" y="165522"/>
                  </a:lnTo>
                  <a:lnTo>
                    <a:pt x="228770" y="168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929417" y="5453761"/>
              <a:ext cx="19599" cy="410613"/>
            </a:xfrm>
            <a:custGeom>
              <a:avLst/>
              <a:gdLst/>
              <a:ahLst/>
              <a:cxnLst/>
              <a:rect l="0" t="0" r="0" b="0"/>
              <a:pathLst>
                <a:path w="19599" h="410613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6337"/>
                  </a:lnTo>
                  <a:lnTo>
                    <a:pt x="14236" y="237473"/>
                  </a:lnTo>
                  <a:lnTo>
                    <a:pt x="18010" y="289122"/>
                  </a:lnTo>
                  <a:lnTo>
                    <a:pt x="19128" y="337700"/>
                  </a:lnTo>
                  <a:lnTo>
                    <a:pt x="19536" y="397775"/>
                  </a:lnTo>
                  <a:lnTo>
                    <a:pt x="1959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054300" y="574855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43772" y="5537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191171" y="5485347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129" y="150440"/>
                  </a:lnTo>
                  <a:lnTo>
                    <a:pt x="38" y="211471"/>
                  </a:lnTo>
                  <a:lnTo>
                    <a:pt x="11" y="262829"/>
                  </a:lnTo>
                  <a:lnTo>
                    <a:pt x="2" y="31976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085886" y="5658742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5" y="0"/>
                  </a:lnTo>
                  <a:lnTo>
                    <a:pt x="119997" y="3272"/>
                  </a:lnTo>
                  <a:lnTo>
                    <a:pt x="63304" y="5131"/>
                  </a:lnTo>
                  <a:lnTo>
                    <a:pt x="27335" y="85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296456" y="5706445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28681" y="53875"/>
                  </a:lnTo>
                  <a:lnTo>
                    <a:pt x="65872" y="112413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285927" y="5685389"/>
              <a:ext cx="210571" cy="357969"/>
            </a:xfrm>
            <a:custGeom>
              <a:avLst/>
              <a:gdLst/>
              <a:ahLst/>
              <a:cxnLst/>
              <a:rect l="0" t="0" r="0" b="0"/>
              <a:pathLst>
                <a:path w="210571" h="357969">
                  <a:moveTo>
                    <a:pt x="210570" y="0"/>
                  </a:moveTo>
                  <a:lnTo>
                    <a:pt x="155483" y="60676"/>
                  </a:lnTo>
                  <a:lnTo>
                    <a:pt x="117670" y="119263"/>
                  </a:lnTo>
                  <a:lnTo>
                    <a:pt x="86827" y="172463"/>
                  </a:lnTo>
                  <a:lnTo>
                    <a:pt x="60856" y="229959"/>
                  </a:lnTo>
                  <a:lnTo>
                    <a:pt x="35007" y="291285"/>
                  </a:lnTo>
                  <a:lnTo>
                    <a:pt x="12937" y="333097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91443" y="207231"/>
            <a:ext cx="2103811" cy="531396"/>
            <a:chOff x="391443" y="207231"/>
            <a:chExt cx="2103811" cy="531396"/>
          </a:xfrm>
        </p:grpSpPr>
        <p:sp>
          <p:nvSpPr>
            <p:cNvPr id="2" name="Freeform 1"/>
            <p:cNvSpPr/>
            <p:nvPr/>
          </p:nvSpPr>
          <p:spPr>
            <a:xfrm>
              <a:off x="391443" y="373444"/>
              <a:ext cx="227554" cy="365183"/>
            </a:xfrm>
            <a:custGeom>
              <a:avLst/>
              <a:gdLst/>
              <a:ahLst/>
              <a:cxnLst/>
              <a:rect l="0" t="0" r="0" b="0"/>
              <a:pathLst>
                <a:path w="227554" h="365183">
                  <a:moveTo>
                    <a:pt x="19168" y="47695"/>
                  </a:moveTo>
                  <a:lnTo>
                    <a:pt x="11932" y="75251"/>
                  </a:lnTo>
                  <a:lnTo>
                    <a:pt x="9290" y="134594"/>
                  </a:lnTo>
                  <a:lnTo>
                    <a:pt x="14357" y="197052"/>
                  </a:lnTo>
                  <a:lnTo>
                    <a:pt x="18218" y="255619"/>
                  </a:lnTo>
                  <a:lnTo>
                    <a:pt x="15861" y="316061"/>
                  </a:lnTo>
                  <a:lnTo>
                    <a:pt x="13019" y="340104"/>
                  </a:lnTo>
                  <a:lnTo>
                    <a:pt x="15655" y="362489"/>
                  </a:lnTo>
                  <a:lnTo>
                    <a:pt x="16826" y="365182"/>
                  </a:lnTo>
                  <a:lnTo>
                    <a:pt x="18127" y="355697"/>
                  </a:lnTo>
                  <a:lnTo>
                    <a:pt x="17792" y="304244"/>
                  </a:lnTo>
                  <a:lnTo>
                    <a:pt x="7674" y="247807"/>
                  </a:lnTo>
                  <a:lnTo>
                    <a:pt x="0" y="191599"/>
                  </a:lnTo>
                  <a:lnTo>
                    <a:pt x="9813" y="129730"/>
                  </a:lnTo>
                  <a:lnTo>
                    <a:pt x="17320" y="75338"/>
                  </a:lnTo>
                  <a:lnTo>
                    <a:pt x="24210" y="39118"/>
                  </a:lnTo>
                  <a:lnTo>
                    <a:pt x="36616" y="20097"/>
                  </a:lnTo>
                  <a:lnTo>
                    <a:pt x="44838" y="11749"/>
                  </a:lnTo>
                  <a:lnTo>
                    <a:pt x="66452" y="2473"/>
                  </a:lnTo>
                  <a:lnTo>
                    <a:pt x="78767" y="0"/>
                  </a:lnTo>
                  <a:lnTo>
                    <a:pt x="101808" y="3491"/>
                  </a:lnTo>
                  <a:lnTo>
                    <a:pt x="131391" y="18610"/>
                  </a:lnTo>
                  <a:lnTo>
                    <a:pt x="183904" y="65389"/>
                  </a:lnTo>
                  <a:lnTo>
                    <a:pt x="199520" y="91932"/>
                  </a:lnTo>
                  <a:lnTo>
                    <a:pt x="214107" y="141918"/>
                  </a:lnTo>
                  <a:lnTo>
                    <a:pt x="218202" y="203784"/>
                  </a:lnTo>
                  <a:lnTo>
                    <a:pt x="224599" y="261412"/>
                  </a:lnTo>
                  <a:lnTo>
                    <a:pt x="227553" y="313176"/>
                  </a:lnTo>
                  <a:lnTo>
                    <a:pt x="225942" y="319439"/>
                  </a:lnTo>
                  <a:lnTo>
                    <a:pt x="219209" y="331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0694" y="48431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3783" y="11453"/>
                  </a:lnTo>
                  <a:lnTo>
                    <a:pt x="48836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2849" y="223800"/>
              <a:ext cx="382367" cy="476968"/>
            </a:xfrm>
            <a:custGeom>
              <a:avLst/>
              <a:gdLst/>
              <a:ahLst/>
              <a:cxnLst/>
              <a:rect l="0" t="0" r="0" b="0"/>
              <a:pathLst>
                <a:path w="382367" h="476968">
                  <a:moveTo>
                    <a:pt x="0" y="81526"/>
                  </a:moveTo>
                  <a:lnTo>
                    <a:pt x="29309" y="43153"/>
                  </a:lnTo>
                  <a:lnTo>
                    <a:pt x="64801" y="16061"/>
                  </a:lnTo>
                  <a:lnTo>
                    <a:pt x="96410" y="3377"/>
                  </a:lnTo>
                  <a:lnTo>
                    <a:pt x="121618" y="0"/>
                  </a:lnTo>
                  <a:lnTo>
                    <a:pt x="162117" y="9277"/>
                  </a:lnTo>
                  <a:lnTo>
                    <a:pt x="183576" y="26798"/>
                  </a:lnTo>
                  <a:lnTo>
                    <a:pt x="205692" y="59851"/>
                  </a:lnTo>
                  <a:lnTo>
                    <a:pt x="214251" y="82421"/>
                  </a:lnTo>
                  <a:lnTo>
                    <a:pt x="217900" y="121436"/>
                  </a:lnTo>
                  <a:lnTo>
                    <a:pt x="210922" y="161461"/>
                  </a:lnTo>
                  <a:lnTo>
                    <a:pt x="200588" y="184903"/>
                  </a:lnTo>
                  <a:lnTo>
                    <a:pt x="176027" y="212242"/>
                  </a:lnTo>
                  <a:lnTo>
                    <a:pt x="146523" y="229571"/>
                  </a:lnTo>
                  <a:lnTo>
                    <a:pt x="140966" y="229356"/>
                  </a:lnTo>
                  <a:lnTo>
                    <a:pt x="138431" y="225703"/>
                  </a:lnTo>
                  <a:lnTo>
                    <a:pt x="137911" y="219758"/>
                  </a:lnTo>
                  <a:lnTo>
                    <a:pt x="141074" y="214625"/>
                  </a:lnTo>
                  <a:lnTo>
                    <a:pt x="153947" y="205802"/>
                  </a:lnTo>
                  <a:lnTo>
                    <a:pt x="192103" y="199847"/>
                  </a:lnTo>
                  <a:lnTo>
                    <a:pt x="240588" y="206240"/>
                  </a:lnTo>
                  <a:lnTo>
                    <a:pt x="283960" y="221888"/>
                  </a:lnTo>
                  <a:lnTo>
                    <a:pt x="320733" y="247162"/>
                  </a:lnTo>
                  <a:lnTo>
                    <a:pt x="364800" y="303301"/>
                  </a:lnTo>
                  <a:lnTo>
                    <a:pt x="380400" y="334410"/>
                  </a:lnTo>
                  <a:lnTo>
                    <a:pt x="382366" y="355356"/>
                  </a:lnTo>
                  <a:lnTo>
                    <a:pt x="378171" y="376363"/>
                  </a:lnTo>
                  <a:lnTo>
                    <a:pt x="344324" y="434561"/>
                  </a:lnTo>
                  <a:lnTo>
                    <a:pt x="314932" y="464029"/>
                  </a:lnTo>
                  <a:lnTo>
                    <a:pt x="291268" y="473796"/>
                  </a:lnTo>
                  <a:lnTo>
                    <a:pt x="263983" y="476967"/>
                  </a:lnTo>
                  <a:lnTo>
                    <a:pt x="205047" y="469470"/>
                  </a:lnTo>
                  <a:lnTo>
                    <a:pt x="141992" y="446085"/>
                  </a:lnTo>
                  <a:lnTo>
                    <a:pt x="105285" y="4289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8217" y="63170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2433" y="207231"/>
              <a:ext cx="211611" cy="474697"/>
            </a:xfrm>
            <a:custGeom>
              <a:avLst/>
              <a:gdLst/>
              <a:ahLst/>
              <a:cxnLst/>
              <a:rect l="0" t="0" r="0" b="0"/>
              <a:pathLst>
                <a:path w="211611" h="474697">
                  <a:moveTo>
                    <a:pt x="206396" y="66509"/>
                  </a:moveTo>
                  <a:lnTo>
                    <a:pt x="200806" y="83277"/>
                  </a:lnTo>
                  <a:lnTo>
                    <a:pt x="157927" y="146346"/>
                  </a:lnTo>
                  <a:lnTo>
                    <a:pt x="120796" y="204458"/>
                  </a:lnTo>
                  <a:lnTo>
                    <a:pt x="98272" y="261378"/>
                  </a:lnTo>
                  <a:lnTo>
                    <a:pt x="86981" y="281799"/>
                  </a:lnTo>
                  <a:lnTo>
                    <a:pt x="70200" y="336330"/>
                  </a:lnTo>
                  <a:lnTo>
                    <a:pt x="61210" y="387179"/>
                  </a:lnTo>
                  <a:lnTo>
                    <a:pt x="65241" y="428375"/>
                  </a:lnTo>
                  <a:lnTo>
                    <a:pt x="79434" y="464627"/>
                  </a:lnTo>
                  <a:lnTo>
                    <a:pt x="86660" y="471131"/>
                  </a:lnTo>
                  <a:lnTo>
                    <a:pt x="94986" y="474298"/>
                  </a:lnTo>
                  <a:lnTo>
                    <a:pt x="113596" y="474696"/>
                  </a:lnTo>
                  <a:lnTo>
                    <a:pt x="143804" y="467174"/>
                  </a:lnTo>
                  <a:lnTo>
                    <a:pt x="174982" y="449477"/>
                  </a:lnTo>
                  <a:lnTo>
                    <a:pt x="195943" y="432079"/>
                  </a:lnTo>
                  <a:lnTo>
                    <a:pt x="207599" y="406410"/>
                  </a:lnTo>
                  <a:lnTo>
                    <a:pt x="211610" y="376674"/>
                  </a:lnTo>
                  <a:lnTo>
                    <a:pt x="206121" y="334795"/>
                  </a:lnTo>
                  <a:lnTo>
                    <a:pt x="189027" y="299639"/>
                  </a:lnTo>
                  <a:lnTo>
                    <a:pt x="152402" y="259439"/>
                  </a:lnTo>
                  <a:lnTo>
                    <a:pt x="92527" y="220207"/>
                  </a:lnTo>
                  <a:lnTo>
                    <a:pt x="34874" y="176827"/>
                  </a:lnTo>
                  <a:lnTo>
                    <a:pt x="11035" y="154698"/>
                  </a:lnTo>
                  <a:lnTo>
                    <a:pt x="2585" y="134170"/>
                  </a:lnTo>
                  <a:lnTo>
                    <a:pt x="0" y="110619"/>
                  </a:lnTo>
                  <a:lnTo>
                    <a:pt x="2750" y="88453"/>
                  </a:lnTo>
                  <a:lnTo>
                    <a:pt x="10991" y="70023"/>
                  </a:lnTo>
                  <a:lnTo>
                    <a:pt x="23623" y="54033"/>
                  </a:lnTo>
                  <a:lnTo>
                    <a:pt x="73410" y="11664"/>
                  </a:lnTo>
                  <a:lnTo>
                    <a:pt x="92309" y="1970"/>
                  </a:lnTo>
                  <a:lnTo>
                    <a:pt x="115526" y="0"/>
                  </a:lnTo>
                  <a:lnTo>
                    <a:pt x="140273" y="4195"/>
                  </a:lnTo>
                  <a:lnTo>
                    <a:pt x="162970" y="13858"/>
                  </a:lnTo>
                  <a:lnTo>
                    <a:pt x="170426" y="23219"/>
                  </a:lnTo>
                  <a:lnTo>
                    <a:pt x="178711" y="49219"/>
                  </a:lnTo>
                  <a:lnTo>
                    <a:pt x="184029" y="105165"/>
                  </a:lnTo>
                  <a:lnTo>
                    <a:pt x="185339" y="1612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63626" y="410611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9577" y="0"/>
                  </a:lnTo>
                  <a:lnTo>
                    <a:pt x="126518" y="0"/>
                  </a:lnTo>
                  <a:lnTo>
                    <a:pt x="76872" y="3119"/>
                  </a:lnTo>
                  <a:lnTo>
                    <a:pt x="3564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21513" y="526424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03753" y="0"/>
                  </a:lnTo>
                  <a:lnTo>
                    <a:pt x="152788" y="3120"/>
                  </a:lnTo>
                  <a:lnTo>
                    <a:pt x="93233" y="8334"/>
                  </a:lnTo>
                  <a:lnTo>
                    <a:pt x="4049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03999" y="200041"/>
            <a:ext cx="1112603" cy="515897"/>
            <a:chOff x="2803999" y="200041"/>
            <a:chExt cx="1112603" cy="515897"/>
          </a:xfrm>
        </p:grpSpPr>
        <p:sp>
          <p:nvSpPr>
            <p:cNvPr id="10" name="Freeform 9"/>
            <p:cNvSpPr/>
            <p:nvPr/>
          </p:nvSpPr>
          <p:spPr>
            <a:xfrm>
              <a:off x="2803999" y="200041"/>
              <a:ext cx="320077" cy="492038"/>
            </a:xfrm>
            <a:custGeom>
              <a:avLst/>
              <a:gdLst/>
              <a:ahLst/>
              <a:cxnLst/>
              <a:rect l="0" t="0" r="0" b="0"/>
              <a:pathLst>
                <a:path w="320077" h="492038">
                  <a:moveTo>
                    <a:pt x="270322" y="0"/>
                  </a:moveTo>
                  <a:lnTo>
                    <a:pt x="217294" y="14654"/>
                  </a:lnTo>
                  <a:lnTo>
                    <a:pt x="167084" y="36603"/>
                  </a:lnTo>
                  <a:lnTo>
                    <a:pt x="125999" y="54259"/>
                  </a:lnTo>
                  <a:lnTo>
                    <a:pt x="70195" y="61411"/>
                  </a:lnTo>
                  <a:lnTo>
                    <a:pt x="14111" y="62823"/>
                  </a:lnTo>
                  <a:lnTo>
                    <a:pt x="5928" y="67618"/>
                  </a:lnTo>
                  <a:lnTo>
                    <a:pt x="1643" y="75495"/>
                  </a:lnTo>
                  <a:lnTo>
                    <a:pt x="0" y="95554"/>
                  </a:lnTo>
                  <a:lnTo>
                    <a:pt x="14737" y="157997"/>
                  </a:lnTo>
                  <a:lnTo>
                    <a:pt x="21418" y="179015"/>
                  </a:lnTo>
                  <a:lnTo>
                    <a:pt x="27177" y="184854"/>
                  </a:lnTo>
                  <a:lnTo>
                    <a:pt x="34526" y="187577"/>
                  </a:lnTo>
                  <a:lnTo>
                    <a:pt x="64756" y="185820"/>
                  </a:lnTo>
                  <a:lnTo>
                    <a:pt x="125705" y="172649"/>
                  </a:lnTo>
                  <a:lnTo>
                    <a:pt x="176000" y="172038"/>
                  </a:lnTo>
                  <a:lnTo>
                    <a:pt x="202664" y="180186"/>
                  </a:lnTo>
                  <a:lnTo>
                    <a:pt x="248379" y="212887"/>
                  </a:lnTo>
                  <a:lnTo>
                    <a:pt x="296202" y="263518"/>
                  </a:lnTo>
                  <a:lnTo>
                    <a:pt x="313215" y="294888"/>
                  </a:lnTo>
                  <a:lnTo>
                    <a:pt x="320076" y="331999"/>
                  </a:lnTo>
                  <a:lnTo>
                    <a:pt x="313988" y="386461"/>
                  </a:lnTo>
                  <a:lnTo>
                    <a:pt x="303667" y="425942"/>
                  </a:lnTo>
                  <a:lnTo>
                    <a:pt x="292551" y="445111"/>
                  </a:lnTo>
                  <a:lnTo>
                    <a:pt x="267550" y="469057"/>
                  </a:lnTo>
                  <a:lnTo>
                    <a:pt x="237915" y="485380"/>
                  </a:lnTo>
                  <a:lnTo>
                    <a:pt x="201318" y="492037"/>
                  </a:lnTo>
                  <a:lnTo>
                    <a:pt x="141479" y="483017"/>
                  </a:lnTo>
                  <a:lnTo>
                    <a:pt x="80809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74362" y="62118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81838" y="235249"/>
              <a:ext cx="376836" cy="420582"/>
            </a:xfrm>
            <a:custGeom>
              <a:avLst/>
              <a:gdLst/>
              <a:ahLst/>
              <a:cxnLst/>
              <a:rect l="0" t="0" r="0" b="0"/>
              <a:pathLst>
                <a:path w="376836" h="420582">
                  <a:moveTo>
                    <a:pt x="71509" y="49020"/>
                  </a:moveTo>
                  <a:lnTo>
                    <a:pt x="27546" y="63674"/>
                  </a:lnTo>
                  <a:lnTo>
                    <a:pt x="18804" y="63469"/>
                  </a:lnTo>
                  <a:lnTo>
                    <a:pt x="2851" y="57001"/>
                  </a:lnTo>
                  <a:lnTo>
                    <a:pt x="0" y="52001"/>
                  </a:lnTo>
                  <a:lnTo>
                    <a:pt x="440" y="46328"/>
                  </a:lnTo>
                  <a:lnTo>
                    <a:pt x="3073" y="40206"/>
                  </a:lnTo>
                  <a:lnTo>
                    <a:pt x="15356" y="30285"/>
                  </a:lnTo>
                  <a:lnTo>
                    <a:pt x="64244" y="4655"/>
                  </a:lnTo>
                  <a:lnTo>
                    <a:pt x="107311" y="0"/>
                  </a:lnTo>
                  <a:lnTo>
                    <a:pt x="131875" y="3057"/>
                  </a:lnTo>
                  <a:lnTo>
                    <a:pt x="151371" y="11434"/>
                  </a:lnTo>
                  <a:lnTo>
                    <a:pt x="188540" y="41466"/>
                  </a:lnTo>
                  <a:lnTo>
                    <a:pt x="220339" y="94645"/>
                  </a:lnTo>
                  <a:lnTo>
                    <a:pt x="253021" y="154551"/>
                  </a:lnTo>
                  <a:lnTo>
                    <a:pt x="274468" y="215891"/>
                  </a:lnTo>
                  <a:lnTo>
                    <a:pt x="279824" y="259770"/>
                  </a:lnTo>
                  <a:lnTo>
                    <a:pt x="270232" y="304227"/>
                  </a:lnTo>
                  <a:lnTo>
                    <a:pt x="239329" y="363821"/>
                  </a:lnTo>
                  <a:lnTo>
                    <a:pt x="224474" y="384293"/>
                  </a:lnTo>
                  <a:lnTo>
                    <a:pt x="196381" y="407803"/>
                  </a:lnTo>
                  <a:lnTo>
                    <a:pt x="176140" y="418269"/>
                  </a:lnTo>
                  <a:lnTo>
                    <a:pt x="155446" y="420581"/>
                  </a:lnTo>
                  <a:lnTo>
                    <a:pt x="145015" y="419560"/>
                  </a:lnTo>
                  <a:lnTo>
                    <a:pt x="127185" y="409066"/>
                  </a:lnTo>
                  <a:lnTo>
                    <a:pt x="112631" y="392704"/>
                  </a:lnTo>
                  <a:lnTo>
                    <a:pt x="102264" y="373734"/>
                  </a:lnTo>
                  <a:lnTo>
                    <a:pt x="99995" y="353604"/>
                  </a:lnTo>
                  <a:lnTo>
                    <a:pt x="104056" y="334129"/>
                  </a:lnTo>
                  <a:lnTo>
                    <a:pt x="113661" y="317675"/>
                  </a:lnTo>
                  <a:lnTo>
                    <a:pt x="131967" y="305683"/>
                  </a:lnTo>
                  <a:lnTo>
                    <a:pt x="143400" y="300847"/>
                  </a:lnTo>
                  <a:lnTo>
                    <a:pt x="168581" y="298593"/>
                  </a:lnTo>
                  <a:lnTo>
                    <a:pt x="229525" y="309700"/>
                  </a:lnTo>
                  <a:lnTo>
                    <a:pt x="282789" y="326073"/>
                  </a:lnTo>
                  <a:lnTo>
                    <a:pt x="342787" y="357122"/>
                  </a:lnTo>
                  <a:lnTo>
                    <a:pt x="376835" y="375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06072" y="273740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0" y="0"/>
                  </a:moveTo>
                  <a:lnTo>
                    <a:pt x="0" y="44367"/>
                  </a:lnTo>
                  <a:lnTo>
                    <a:pt x="1170" y="107773"/>
                  </a:lnTo>
                  <a:lnTo>
                    <a:pt x="5590" y="158643"/>
                  </a:lnTo>
                  <a:lnTo>
                    <a:pt x="9065" y="217541"/>
                  </a:lnTo>
                  <a:lnTo>
                    <a:pt x="9878" y="258902"/>
                  </a:lnTo>
                  <a:lnTo>
                    <a:pt x="10240" y="304581"/>
                  </a:lnTo>
                  <a:lnTo>
                    <a:pt x="10400" y="352179"/>
                  </a:lnTo>
                  <a:lnTo>
                    <a:pt x="10491" y="408246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915979" y="73699"/>
            <a:ext cx="3337535" cy="1905659"/>
            <a:chOff x="915979" y="73699"/>
            <a:chExt cx="3337535" cy="1905659"/>
          </a:xfrm>
        </p:grpSpPr>
        <p:sp>
          <p:nvSpPr>
            <p:cNvPr id="15" name="Freeform 14"/>
            <p:cNvSpPr/>
            <p:nvPr/>
          </p:nvSpPr>
          <p:spPr>
            <a:xfrm>
              <a:off x="1035085" y="1000207"/>
              <a:ext cx="7237" cy="231628"/>
            </a:xfrm>
            <a:custGeom>
              <a:avLst/>
              <a:gdLst/>
              <a:ahLst/>
              <a:cxnLst/>
              <a:rect l="0" t="0" r="0" b="0"/>
              <a:pathLst>
                <a:path w="7237" h="231628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7060" y="211535"/>
                  </a:lnTo>
                  <a:lnTo>
                    <a:pt x="723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15979" y="110549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7752" y="17958"/>
                  </a:lnTo>
                  <a:lnTo>
                    <a:pt x="120590" y="35149"/>
                  </a:lnTo>
                  <a:lnTo>
                    <a:pt x="59002" y="4073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42362" y="983192"/>
              <a:ext cx="215107" cy="331592"/>
            </a:xfrm>
            <a:custGeom>
              <a:avLst/>
              <a:gdLst/>
              <a:ahLst/>
              <a:cxnLst/>
              <a:rect l="0" t="0" r="0" b="0"/>
              <a:pathLst>
                <a:path w="215107" h="331592">
                  <a:moveTo>
                    <a:pt x="0" y="80186"/>
                  </a:moveTo>
                  <a:lnTo>
                    <a:pt x="0" y="57829"/>
                  </a:lnTo>
                  <a:lnTo>
                    <a:pt x="3510" y="48904"/>
                  </a:lnTo>
                  <a:lnTo>
                    <a:pt x="38374" y="10498"/>
                  </a:lnTo>
                  <a:lnTo>
                    <a:pt x="58779" y="2420"/>
                  </a:lnTo>
                  <a:lnTo>
                    <a:pt x="82276" y="0"/>
                  </a:lnTo>
                  <a:lnTo>
                    <a:pt x="104418" y="2823"/>
                  </a:lnTo>
                  <a:lnTo>
                    <a:pt x="112896" y="7554"/>
                  </a:lnTo>
                  <a:lnTo>
                    <a:pt x="125435" y="22169"/>
                  </a:lnTo>
                  <a:lnTo>
                    <a:pt x="139072" y="50127"/>
                  </a:lnTo>
                  <a:lnTo>
                    <a:pt x="140578" y="70336"/>
                  </a:lnTo>
                  <a:lnTo>
                    <a:pt x="132014" y="111905"/>
                  </a:lnTo>
                  <a:lnTo>
                    <a:pt x="116844" y="137807"/>
                  </a:lnTo>
                  <a:lnTo>
                    <a:pt x="116501" y="141997"/>
                  </a:lnTo>
                  <a:lnTo>
                    <a:pt x="119781" y="143620"/>
                  </a:lnTo>
                  <a:lnTo>
                    <a:pt x="132785" y="144644"/>
                  </a:lnTo>
                  <a:lnTo>
                    <a:pt x="158667" y="152967"/>
                  </a:lnTo>
                  <a:lnTo>
                    <a:pt x="174244" y="163616"/>
                  </a:lnTo>
                  <a:lnTo>
                    <a:pt x="185846" y="179267"/>
                  </a:lnTo>
                  <a:lnTo>
                    <a:pt x="210248" y="238493"/>
                  </a:lnTo>
                  <a:lnTo>
                    <a:pt x="215106" y="259339"/>
                  </a:lnTo>
                  <a:lnTo>
                    <a:pt x="213366" y="280302"/>
                  </a:lnTo>
                  <a:lnTo>
                    <a:pt x="205574" y="298198"/>
                  </a:lnTo>
                  <a:lnTo>
                    <a:pt x="200220" y="306246"/>
                  </a:lnTo>
                  <a:lnTo>
                    <a:pt x="184913" y="318307"/>
                  </a:lnTo>
                  <a:lnTo>
                    <a:pt x="165242" y="326397"/>
                  </a:lnTo>
                  <a:lnTo>
                    <a:pt x="114485" y="331591"/>
                  </a:lnTo>
                  <a:lnTo>
                    <a:pt x="90657" y="331132"/>
                  </a:lnTo>
                  <a:lnTo>
                    <a:pt x="63171" y="322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79274" y="1242362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39825" y="1021264"/>
              <a:ext cx="207948" cy="273397"/>
            </a:xfrm>
            <a:custGeom>
              <a:avLst/>
              <a:gdLst/>
              <a:ahLst/>
              <a:cxnLst/>
              <a:rect l="0" t="0" r="0" b="0"/>
              <a:pathLst>
                <a:path w="207948" h="273397">
                  <a:moveTo>
                    <a:pt x="207947" y="31585"/>
                  </a:moveTo>
                  <a:lnTo>
                    <a:pt x="169573" y="60894"/>
                  </a:lnTo>
                  <a:lnTo>
                    <a:pt x="127248" y="116538"/>
                  </a:lnTo>
                  <a:lnTo>
                    <a:pt x="100326" y="172542"/>
                  </a:lnTo>
                  <a:lnTo>
                    <a:pt x="87671" y="209831"/>
                  </a:lnTo>
                  <a:lnTo>
                    <a:pt x="84301" y="236367"/>
                  </a:lnTo>
                  <a:lnTo>
                    <a:pt x="89042" y="257520"/>
                  </a:lnTo>
                  <a:lnTo>
                    <a:pt x="93582" y="266437"/>
                  </a:lnTo>
                  <a:lnTo>
                    <a:pt x="100118" y="271211"/>
                  </a:lnTo>
                  <a:lnTo>
                    <a:pt x="107985" y="273224"/>
                  </a:lnTo>
                  <a:lnTo>
                    <a:pt x="116739" y="273396"/>
                  </a:lnTo>
                  <a:lnTo>
                    <a:pt x="124915" y="270002"/>
                  </a:lnTo>
                  <a:lnTo>
                    <a:pt x="140238" y="256871"/>
                  </a:lnTo>
                  <a:lnTo>
                    <a:pt x="156429" y="229748"/>
                  </a:lnTo>
                  <a:lnTo>
                    <a:pt x="163046" y="193895"/>
                  </a:lnTo>
                  <a:lnTo>
                    <a:pt x="158355" y="170403"/>
                  </a:lnTo>
                  <a:lnTo>
                    <a:pt x="147301" y="149434"/>
                  </a:lnTo>
                  <a:lnTo>
                    <a:pt x="120178" y="124475"/>
                  </a:lnTo>
                  <a:lnTo>
                    <a:pt x="61699" y="93543"/>
                  </a:lnTo>
                  <a:lnTo>
                    <a:pt x="19831" y="75323"/>
                  </a:lnTo>
                  <a:lnTo>
                    <a:pt x="3067" y="59213"/>
                  </a:lnTo>
                  <a:lnTo>
                    <a:pt x="0" y="51174"/>
                  </a:lnTo>
                  <a:lnTo>
                    <a:pt x="296" y="43474"/>
                  </a:lnTo>
                  <a:lnTo>
                    <a:pt x="2832" y="36002"/>
                  </a:lnTo>
                  <a:lnTo>
                    <a:pt x="15009" y="24579"/>
                  </a:lnTo>
                  <a:lnTo>
                    <a:pt x="57012" y="7715"/>
                  </a:lnTo>
                  <a:lnTo>
                    <a:pt x="117938" y="1016"/>
                  </a:lnTo>
                  <a:lnTo>
                    <a:pt x="1447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84476" y="294797"/>
              <a:ext cx="558012" cy="852810"/>
            </a:xfrm>
            <a:custGeom>
              <a:avLst/>
              <a:gdLst/>
              <a:ahLst/>
              <a:cxnLst/>
              <a:rect l="0" t="0" r="0" b="0"/>
              <a:pathLst>
                <a:path w="558012" h="852810">
                  <a:moveTo>
                    <a:pt x="558011" y="0"/>
                  </a:moveTo>
                  <a:lnTo>
                    <a:pt x="523652" y="57264"/>
                  </a:lnTo>
                  <a:lnTo>
                    <a:pt x="494018" y="106655"/>
                  </a:lnTo>
                  <a:lnTo>
                    <a:pt x="459891" y="155214"/>
                  </a:lnTo>
                  <a:lnTo>
                    <a:pt x="420144" y="202357"/>
                  </a:lnTo>
                  <a:lnTo>
                    <a:pt x="381850" y="253370"/>
                  </a:lnTo>
                  <a:lnTo>
                    <a:pt x="342039" y="308650"/>
                  </a:lnTo>
                  <a:lnTo>
                    <a:pt x="296317" y="366363"/>
                  </a:lnTo>
                  <a:lnTo>
                    <a:pt x="253134" y="423627"/>
                  </a:lnTo>
                  <a:lnTo>
                    <a:pt x="224808" y="465529"/>
                  </a:lnTo>
                  <a:lnTo>
                    <a:pt x="196621" y="511449"/>
                  </a:lnTo>
                  <a:lnTo>
                    <a:pt x="171615" y="556034"/>
                  </a:lnTo>
                  <a:lnTo>
                    <a:pt x="147633" y="599246"/>
                  </a:lnTo>
                  <a:lnTo>
                    <a:pt x="121377" y="641848"/>
                  </a:lnTo>
                  <a:lnTo>
                    <a:pt x="94110" y="687299"/>
                  </a:lnTo>
                  <a:lnTo>
                    <a:pt x="67563" y="732455"/>
                  </a:lnTo>
                  <a:lnTo>
                    <a:pt x="34057" y="789593"/>
                  </a:lnTo>
                  <a:lnTo>
                    <a:pt x="0" y="852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84319" y="968621"/>
              <a:ext cx="26749" cy="189514"/>
            </a:xfrm>
            <a:custGeom>
              <a:avLst/>
              <a:gdLst/>
              <a:ahLst/>
              <a:cxnLst/>
              <a:rect l="0" t="0" r="0" b="0"/>
              <a:pathLst>
                <a:path w="26749" h="189514">
                  <a:moveTo>
                    <a:pt x="26748" y="0"/>
                  </a:moveTo>
                  <a:lnTo>
                    <a:pt x="9960" y="56215"/>
                  </a:lnTo>
                  <a:lnTo>
                    <a:pt x="3415" y="111667"/>
                  </a:lnTo>
                  <a:lnTo>
                    <a:pt x="0" y="135028"/>
                  </a:lnTo>
                  <a:lnTo>
                    <a:pt x="569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63668" y="109496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2249" y="0"/>
                  </a:lnTo>
                  <a:lnTo>
                    <a:pt x="71357" y="0"/>
                  </a:lnTo>
                  <a:lnTo>
                    <a:pt x="1784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21637" y="918681"/>
              <a:ext cx="318529" cy="376325"/>
            </a:xfrm>
            <a:custGeom>
              <a:avLst/>
              <a:gdLst/>
              <a:ahLst/>
              <a:cxnLst/>
              <a:rect l="0" t="0" r="0" b="0"/>
              <a:pathLst>
                <a:path w="318529" h="376325">
                  <a:moveTo>
                    <a:pt x="0" y="81526"/>
                  </a:moveTo>
                  <a:lnTo>
                    <a:pt x="29308" y="43152"/>
                  </a:lnTo>
                  <a:lnTo>
                    <a:pt x="64801" y="16061"/>
                  </a:lnTo>
                  <a:lnTo>
                    <a:pt x="96409" y="3377"/>
                  </a:lnTo>
                  <a:lnTo>
                    <a:pt x="121617" y="0"/>
                  </a:lnTo>
                  <a:lnTo>
                    <a:pt x="145299" y="4738"/>
                  </a:lnTo>
                  <a:lnTo>
                    <a:pt x="166353" y="15812"/>
                  </a:lnTo>
                  <a:lnTo>
                    <a:pt x="183509" y="32433"/>
                  </a:lnTo>
                  <a:lnTo>
                    <a:pt x="192694" y="54637"/>
                  </a:lnTo>
                  <a:lnTo>
                    <a:pt x="195143" y="67110"/>
                  </a:lnTo>
                  <a:lnTo>
                    <a:pt x="191625" y="87207"/>
                  </a:lnTo>
                  <a:lnTo>
                    <a:pt x="176491" y="111675"/>
                  </a:lnTo>
                  <a:lnTo>
                    <a:pt x="170303" y="119173"/>
                  </a:lnTo>
                  <a:lnTo>
                    <a:pt x="172027" y="125341"/>
                  </a:lnTo>
                  <a:lnTo>
                    <a:pt x="179025" y="130623"/>
                  </a:lnTo>
                  <a:lnTo>
                    <a:pt x="238868" y="153589"/>
                  </a:lnTo>
                  <a:lnTo>
                    <a:pt x="288776" y="192921"/>
                  </a:lnTo>
                  <a:lnTo>
                    <a:pt x="306012" y="225796"/>
                  </a:lnTo>
                  <a:lnTo>
                    <a:pt x="318528" y="270762"/>
                  </a:lnTo>
                  <a:lnTo>
                    <a:pt x="316653" y="297822"/>
                  </a:lnTo>
                  <a:lnTo>
                    <a:pt x="308021" y="320377"/>
                  </a:lnTo>
                  <a:lnTo>
                    <a:pt x="296385" y="338200"/>
                  </a:lnTo>
                  <a:lnTo>
                    <a:pt x="280295" y="350801"/>
                  </a:lnTo>
                  <a:lnTo>
                    <a:pt x="245268" y="364472"/>
                  </a:lnTo>
                  <a:lnTo>
                    <a:pt x="186618" y="373983"/>
                  </a:lnTo>
                  <a:lnTo>
                    <a:pt x="126342" y="376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42777" y="1200248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97479" y="929803"/>
              <a:ext cx="182211" cy="333166"/>
            </a:xfrm>
            <a:custGeom>
              <a:avLst/>
              <a:gdLst/>
              <a:ahLst/>
              <a:cxnLst/>
              <a:rect l="0" t="0" r="0" b="0"/>
              <a:pathLst>
                <a:path w="182211" h="333166">
                  <a:moveTo>
                    <a:pt x="182210" y="70404"/>
                  </a:moveTo>
                  <a:lnTo>
                    <a:pt x="139058" y="132684"/>
                  </a:lnTo>
                  <a:lnTo>
                    <a:pt x="101817" y="189422"/>
                  </a:lnTo>
                  <a:lnTo>
                    <a:pt x="69558" y="247615"/>
                  </a:lnTo>
                  <a:lnTo>
                    <a:pt x="61952" y="270827"/>
                  </a:lnTo>
                  <a:lnTo>
                    <a:pt x="58572" y="296741"/>
                  </a:lnTo>
                  <a:lnTo>
                    <a:pt x="63309" y="317617"/>
                  </a:lnTo>
                  <a:lnTo>
                    <a:pt x="67847" y="326460"/>
                  </a:lnTo>
                  <a:lnTo>
                    <a:pt x="74383" y="331185"/>
                  </a:lnTo>
                  <a:lnTo>
                    <a:pt x="82249" y="333165"/>
                  </a:lnTo>
                  <a:lnTo>
                    <a:pt x="110088" y="330363"/>
                  </a:lnTo>
                  <a:lnTo>
                    <a:pt x="129099" y="323982"/>
                  </a:lnTo>
                  <a:lnTo>
                    <a:pt x="167648" y="294205"/>
                  </a:lnTo>
                  <a:lnTo>
                    <a:pt x="175738" y="274376"/>
                  </a:lnTo>
                  <a:lnTo>
                    <a:pt x="177895" y="262537"/>
                  </a:lnTo>
                  <a:lnTo>
                    <a:pt x="174053" y="240025"/>
                  </a:lnTo>
                  <a:lnTo>
                    <a:pt x="169753" y="229108"/>
                  </a:lnTo>
                  <a:lnTo>
                    <a:pt x="141344" y="196976"/>
                  </a:lnTo>
                  <a:lnTo>
                    <a:pt x="84498" y="163920"/>
                  </a:lnTo>
                  <a:lnTo>
                    <a:pt x="41896" y="136839"/>
                  </a:lnTo>
                  <a:lnTo>
                    <a:pt x="12121" y="107790"/>
                  </a:lnTo>
                  <a:lnTo>
                    <a:pt x="2110" y="89359"/>
                  </a:lnTo>
                  <a:lnTo>
                    <a:pt x="0" y="69470"/>
                  </a:lnTo>
                  <a:lnTo>
                    <a:pt x="8177" y="28105"/>
                  </a:lnTo>
                  <a:lnTo>
                    <a:pt x="13546" y="19978"/>
                  </a:lnTo>
                  <a:lnTo>
                    <a:pt x="28869" y="7828"/>
                  </a:lnTo>
                  <a:lnTo>
                    <a:pt x="68405" y="0"/>
                  </a:lnTo>
                  <a:lnTo>
                    <a:pt x="105986" y="3270"/>
                  </a:lnTo>
                  <a:lnTo>
                    <a:pt x="125326" y="11711"/>
                  </a:lnTo>
                  <a:lnTo>
                    <a:pt x="133758" y="17237"/>
                  </a:lnTo>
                  <a:lnTo>
                    <a:pt x="146248" y="32736"/>
                  </a:lnTo>
                  <a:lnTo>
                    <a:pt x="151216" y="41783"/>
                  </a:lnTo>
                  <a:lnTo>
                    <a:pt x="153617" y="64312"/>
                  </a:lnTo>
                  <a:lnTo>
                    <a:pt x="150624" y="1019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30021" y="982077"/>
              <a:ext cx="295126" cy="295983"/>
            </a:xfrm>
            <a:custGeom>
              <a:avLst/>
              <a:gdLst/>
              <a:ahLst/>
              <a:cxnLst/>
              <a:rect l="0" t="0" r="0" b="0"/>
              <a:pathLst>
                <a:path w="295126" h="295983">
                  <a:moveTo>
                    <a:pt x="228694" y="18130"/>
                  </a:moveTo>
                  <a:lnTo>
                    <a:pt x="211926" y="6951"/>
                  </a:lnTo>
                  <a:lnTo>
                    <a:pt x="173553" y="0"/>
                  </a:lnTo>
                  <a:lnTo>
                    <a:pt x="130727" y="9118"/>
                  </a:lnTo>
                  <a:lnTo>
                    <a:pt x="75505" y="34330"/>
                  </a:lnTo>
                  <a:lnTo>
                    <a:pt x="32708" y="71893"/>
                  </a:lnTo>
                  <a:lnTo>
                    <a:pt x="17587" y="93497"/>
                  </a:lnTo>
                  <a:lnTo>
                    <a:pt x="3666" y="131968"/>
                  </a:lnTo>
                  <a:lnTo>
                    <a:pt x="0" y="159191"/>
                  </a:lnTo>
                  <a:lnTo>
                    <a:pt x="9115" y="200826"/>
                  </a:lnTo>
                  <a:lnTo>
                    <a:pt x="32222" y="237208"/>
                  </a:lnTo>
                  <a:lnTo>
                    <a:pt x="66884" y="264626"/>
                  </a:lnTo>
                  <a:lnTo>
                    <a:pt x="120519" y="286446"/>
                  </a:lnTo>
                  <a:lnTo>
                    <a:pt x="162197" y="295982"/>
                  </a:lnTo>
                  <a:lnTo>
                    <a:pt x="190171" y="294478"/>
                  </a:lnTo>
                  <a:lnTo>
                    <a:pt x="226638" y="281465"/>
                  </a:lnTo>
                  <a:lnTo>
                    <a:pt x="277030" y="233375"/>
                  </a:lnTo>
                  <a:lnTo>
                    <a:pt x="293059" y="200319"/>
                  </a:lnTo>
                  <a:lnTo>
                    <a:pt x="295125" y="174362"/>
                  </a:lnTo>
                  <a:lnTo>
                    <a:pt x="294038" y="160889"/>
                  </a:lnTo>
                  <a:lnTo>
                    <a:pt x="283472" y="136561"/>
                  </a:lnTo>
                  <a:lnTo>
                    <a:pt x="248093" y="92346"/>
                  </a:lnTo>
                  <a:lnTo>
                    <a:pt x="224837" y="77241"/>
                  </a:lnTo>
                  <a:lnTo>
                    <a:pt x="165523" y="49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21596" y="1389850"/>
              <a:ext cx="1631918" cy="52555"/>
            </a:xfrm>
            <a:custGeom>
              <a:avLst/>
              <a:gdLst/>
              <a:ahLst/>
              <a:cxnLst/>
              <a:rect l="0" t="0" r="0" b="0"/>
              <a:pathLst>
                <a:path w="1631918" h="52555">
                  <a:moveTo>
                    <a:pt x="1631917" y="31497"/>
                  </a:moveTo>
                  <a:lnTo>
                    <a:pt x="1573300" y="16843"/>
                  </a:lnTo>
                  <a:lnTo>
                    <a:pt x="1514446" y="11704"/>
                  </a:lnTo>
                  <a:lnTo>
                    <a:pt x="1468964" y="11002"/>
                  </a:lnTo>
                  <a:lnTo>
                    <a:pt x="1413098" y="5017"/>
                  </a:lnTo>
                  <a:lnTo>
                    <a:pt x="1351131" y="920"/>
                  </a:lnTo>
                  <a:lnTo>
                    <a:pt x="1300976" y="210"/>
                  </a:lnTo>
                  <a:lnTo>
                    <a:pt x="1249071" y="0"/>
                  </a:lnTo>
                  <a:lnTo>
                    <a:pt x="1196647" y="1107"/>
                  </a:lnTo>
                  <a:lnTo>
                    <a:pt x="1145239" y="7155"/>
                  </a:lnTo>
                  <a:lnTo>
                    <a:pt x="1082234" y="12910"/>
                  </a:lnTo>
                  <a:lnTo>
                    <a:pt x="1028021" y="18581"/>
                  </a:lnTo>
                  <a:lnTo>
                    <a:pt x="967504" y="20261"/>
                  </a:lnTo>
                  <a:lnTo>
                    <a:pt x="905119" y="23878"/>
                  </a:lnTo>
                  <a:lnTo>
                    <a:pt x="842181" y="29239"/>
                  </a:lnTo>
                  <a:lnTo>
                    <a:pt x="798952" y="30494"/>
                  </a:lnTo>
                  <a:lnTo>
                    <a:pt x="752443" y="31051"/>
                  </a:lnTo>
                  <a:lnTo>
                    <a:pt x="704476" y="31299"/>
                  </a:lnTo>
                  <a:lnTo>
                    <a:pt x="657031" y="31409"/>
                  </a:lnTo>
                  <a:lnTo>
                    <a:pt x="612548" y="31458"/>
                  </a:lnTo>
                  <a:lnTo>
                    <a:pt x="566261" y="31479"/>
                  </a:lnTo>
                  <a:lnTo>
                    <a:pt x="518394" y="31489"/>
                  </a:lnTo>
                  <a:lnTo>
                    <a:pt x="469823" y="31493"/>
                  </a:lnTo>
                  <a:lnTo>
                    <a:pt x="424059" y="31495"/>
                  </a:lnTo>
                  <a:lnTo>
                    <a:pt x="380323" y="31496"/>
                  </a:lnTo>
                  <a:lnTo>
                    <a:pt x="337488" y="31496"/>
                  </a:lnTo>
                  <a:lnTo>
                    <a:pt x="291934" y="34616"/>
                  </a:lnTo>
                  <a:lnTo>
                    <a:pt x="245562" y="38732"/>
                  </a:lnTo>
                  <a:lnTo>
                    <a:pt x="201555" y="40562"/>
                  </a:lnTo>
                  <a:lnTo>
                    <a:pt x="155481" y="41375"/>
                  </a:lnTo>
                  <a:lnTo>
                    <a:pt x="106537" y="42906"/>
                  </a:lnTo>
                  <a:lnTo>
                    <a:pt x="53589" y="47486"/>
                  </a:lnTo>
                  <a:lnTo>
                    <a:pt x="0" y="52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69677" y="1579274"/>
              <a:ext cx="31153" cy="400084"/>
            </a:xfrm>
            <a:custGeom>
              <a:avLst/>
              <a:gdLst/>
              <a:ahLst/>
              <a:cxnLst/>
              <a:rect l="0" t="0" r="0" b="0"/>
              <a:pathLst>
                <a:path w="31153" h="400084">
                  <a:moveTo>
                    <a:pt x="10095" y="0"/>
                  </a:moveTo>
                  <a:lnTo>
                    <a:pt x="1761" y="57264"/>
                  </a:lnTo>
                  <a:lnTo>
                    <a:pt x="0" y="118156"/>
                  </a:lnTo>
                  <a:lnTo>
                    <a:pt x="822" y="175245"/>
                  </a:lnTo>
                  <a:lnTo>
                    <a:pt x="7917" y="231582"/>
                  </a:lnTo>
                  <a:lnTo>
                    <a:pt x="15253" y="287770"/>
                  </a:lnTo>
                  <a:lnTo>
                    <a:pt x="26798" y="343929"/>
                  </a:lnTo>
                  <a:lnTo>
                    <a:pt x="3115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92665" y="1663502"/>
              <a:ext cx="246691" cy="284064"/>
            </a:xfrm>
            <a:custGeom>
              <a:avLst/>
              <a:gdLst/>
              <a:ahLst/>
              <a:cxnLst/>
              <a:rect l="0" t="0" r="0" b="0"/>
              <a:pathLst>
                <a:path w="246691" h="284064">
                  <a:moveTo>
                    <a:pt x="213366" y="42114"/>
                  </a:moveTo>
                  <a:lnTo>
                    <a:pt x="196598" y="30936"/>
                  </a:lnTo>
                  <a:lnTo>
                    <a:pt x="158225" y="23984"/>
                  </a:lnTo>
                  <a:lnTo>
                    <a:pt x="132707" y="28597"/>
                  </a:lnTo>
                  <a:lnTo>
                    <a:pt x="70899" y="57145"/>
                  </a:lnTo>
                  <a:lnTo>
                    <a:pt x="28474" y="91378"/>
                  </a:lnTo>
                  <a:lnTo>
                    <a:pt x="12224" y="123521"/>
                  </a:lnTo>
                  <a:lnTo>
                    <a:pt x="0" y="162681"/>
                  </a:lnTo>
                  <a:lnTo>
                    <a:pt x="148" y="209509"/>
                  </a:lnTo>
                  <a:lnTo>
                    <a:pt x="10978" y="237005"/>
                  </a:lnTo>
                  <a:lnTo>
                    <a:pt x="36805" y="269095"/>
                  </a:lnTo>
                  <a:lnTo>
                    <a:pt x="46526" y="277663"/>
                  </a:lnTo>
                  <a:lnTo>
                    <a:pt x="72924" y="284063"/>
                  </a:lnTo>
                  <a:lnTo>
                    <a:pt x="131942" y="278639"/>
                  </a:lnTo>
                  <a:lnTo>
                    <a:pt x="168963" y="264014"/>
                  </a:lnTo>
                  <a:lnTo>
                    <a:pt x="196570" y="244863"/>
                  </a:lnTo>
                  <a:lnTo>
                    <a:pt x="225157" y="213192"/>
                  </a:lnTo>
                  <a:lnTo>
                    <a:pt x="244676" y="174172"/>
                  </a:lnTo>
                  <a:lnTo>
                    <a:pt x="246690" y="121797"/>
                  </a:lnTo>
                  <a:lnTo>
                    <a:pt x="234288" y="73003"/>
                  </a:lnTo>
                  <a:lnTo>
                    <a:pt x="209136" y="31405"/>
                  </a:lnTo>
                  <a:lnTo>
                    <a:pt x="1817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79523" y="73699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73699" y="147399"/>
                  </a:moveTo>
                  <a:lnTo>
                    <a:pt x="54571" y="87458"/>
                  </a:lnTo>
                  <a:lnTo>
                    <a:pt x="18270" y="319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83345" y="1575256"/>
              <a:ext cx="183341" cy="361988"/>
            </a:xfrm>
            <a:custGeom>
              <a:avLst/>
              <a:gdLst/>
              <a:ahLst/>
              <a:cxnLst/>
              <a:rect l="0" t="0" r="0" b="0"/>
              <a:pathLst>
                <a:path w="183341" h="361988">
                  <a:moveTo>
                    <a:pt x="133090" y="98775"/>
                  </a:moveTo>
                  <a:lnTo>
                    <a:pt x="138679" y="82007"/>
                  </a:lnTo>
                  <a:lnTo>
                    <a:pt x="136566" y="49223"/>
                  </a:lnTo>
                  <a:lnTo>
                    <a:pt x="128531" y="15462"/>
                  </a:lnTo>
                  <a:lnTo>
                    <a:pt x="121861" y="8138"/>
                  </a:lnTo>
                  <a:lnTo>
                    <a:pt x="101973" y="0"/>
                  </a:lnTo>
                  <a:lnTo>
                    <a:pt x="80656" y="2622"/>
                  </a:lnTo>
                  <a:lnTo>
                    <a:pt x="52043" y="17253"/>
                  </a:lnTo>
                  <a:lnTo>
                    <a:pt x="37408" y="30957"/>
                  </a:lnTo>
                  <a:lnTo>
                    <a:pt x="8980" y="84081"/>
                  </a:lnTo>
                  <a:lnTo>
                    <a:pt x="0" y="124187"/>
                  </a:lnTo>
                  <a:lnTo>
                    <a:pt x="4139" y="148673"/>
                  </a:lnTo>
                  <a:lnTo>
                    <a:pt x="19623" y="179070"/>
                  </a:lnTo>
                  <a:lnTo>
                    <a:pt x="25860" y="187400"/>
                  </a:lnTo>
                  <a:lnTo>
                    <a:pt x="45268" y="199775"/>
                  </a:lnTo>
                  <a:lnTo>
                    <a:pt x="56995" y="204713"/>
                  </a:lnTo>
                  <a:lnTo>
                    <a:pt x="68322" y="205665"/>
                  </a:lnTo>
                  <a:lnTo>
                    <a:pt x="90266" y="200484"/>
                  </a:lnTo>
                  <a:lnTo>
                    <a:pt x="116762" y="184413"/>
                  </a:lnTo>
                  <a:lnTo>
                    <a:pt x="139431" y="164833"/>
                  </a:lnTo>
                  <a:lnTo>
                    <a:pt x="146676" y="163871"/>
                  </a:lnTo>
                  <a:lnTo>
                    <a:pt x="153845" y="166739"/>
                  </a:lnTo>
                  <a:lnTo>
                    <a:pt x="160965" y="172160"/>
                  </a:lnTo>
                  <a:lnTo>
                    <a:pt x="168875" y="190662"/>
                  </a:lnTo>
                  <a:lnTo>
                    <a:pt x="179543" y="240668"/>
                  </a:lnTo>
                  <a:lnTo>
                    <a:pt x="183340" y="301671"/>
                  </a:lnTo>
                  <a:lnTo>
                    <a:pt x="175204" y="361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37533" y="19056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03039" y="2305741"/>
            <a:ext cx="2673030" cy="863326"/>
            <a:chOff x="703039" y="2305741"/>
            <a:chExt cx="2673030" cy="863326"/>
          </a:xfrm>
        </p:grpSpPr>
        <p:sp>
          <p:nvSpPr>
            <p:cNvPr id="34" name="Freeform 33"/>
            <p:cNvSpPr/>
            <p:nvPr/>
          </p:nvSpPr>
          <p:spPr>
            <a:xfrm>
              <a:off x="1000207" y="2734245"/>
              <a:ext cx="263213" cy="287434"/>
            </a:xfrm>
            <a:custGeom>
              <a:avLst/>
              <a:gdLst/>
              <a:ahLst/>
              <a:cxnLst/>
              <a:rect l="0" t="0" r="0" b="0"/>
              <a:pathLst>
                <a:path w="263213" h="287434">
                  <a:moveTo>
                    <a:pt x="0" y="13692"/>
                  </a:moveTo>
                  <a:lnTo>
                    <a:pt x="3119" y="62623"/>
                  </a:lnTo>
                  <a:lnTo>
                    <a:pt x="9065" y="121754"/>
                  </a:lnTo>
                  <a:lnTo>
                    <a:pt x="17475" y="178494"/>
                  </a:lnTo>
                  <a:lnTo>
                    <a:pt x="20349" y="234762"/>
                  </a:lnTo>
                  <a:lnTo>
                    <a:pt x="19573" y="254665"/>
                  </a:lnTo>
                  <a:lnTo>
                    <a:pt x="17728" y="255059"/>
                  </a:lnTo>
                  <a:lnTo>
                    <a:pt x="15328" y="251813"/>
                  </a:lnTo>
                  <a:lnTo>
                    <a:pt x="15781" y="238847"/>
                  </a:lnTo>
                  <a:lnTo>
                    <a:pt x="20362" y="183419"/>
                  </a:lnTo>
                  <a:lnTo>
                    <a:pt x="26555" y="120762"/>
                  </a:lnTo>
                  <a:lnTo>
                    <a:pt x="32931" y="63915"/>
                  </a:lnTo>
                  <a:lnTo>
                    <a:pt x="42322" y="43422"/>
                  </a:lnTo>
                  <a:lnTo>
                    <a:pt x="71941" y="18732"/>
                  </a:lnTo>
                  <a:lnTo>
                    <a:pt x="110353" y="2187"/>
                  </a:lnTo>
                  <a:lnTo>
                    <a:pt x="134444" y="0"/>
                  </a:lnTo>
                  <a:lnTo>
                    <a:pt x="145781" y="1055"/>
                  </a:lnTo>
                  <a:lnTo>
                    <a:pt x="164617" y="11585"/>
                  </a:lnTo>
                  <a:lnTo>
                    <a:pt x="203045" y="50850"/>
                  </a:lnTo>
                  <a:lnTo>
                    <a:pt x="217364" y="73880"/>
                  </a:lnTo>
                  <a:lnTo>
                    <a:pt x="229979" y="132859"/>
                  </a:lnTo>
                  <a:lnTo>
                    <a:pt x="245910" y="191732"/>
                  </a:lnTo>
                  <a:lnTo>
                    <a:pt x="260125" y="253528"/>
                  </a:lnTo>
                  <a:lnTo>
                    <a:pt x="263212" y="287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16103" y="271635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19"/>
                  </a:lnTo>
                  <a:lnTo>
                    <a:pt x="4533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16103" y="2832165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1953" y="5590"/>
                  </a:lnTo>
                  <a:lnTo>
                    <a:pt x="96609" y="9553"/>
                  </a:lnTo>
                  <a:lnTo>
                    <a:pt x="3680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23884" y="2502756"/>
              <a:ext cx="179228" cy="403110"/>
            </a:xfrm>
            <a:custGeom>
              <a:avLst/>
              <a:gdLst/>
              <a:ahLst/>
              <a:cxnLst/>
              <a:rect l="0" t="0" r="0" b="0"/>
              <a:pathLst>
                <a:path w="179228" h="403110">
                  <a:moveTo>
                    <a:pt x="129173" y="182010"/>
                  </a:moveTo>
                  <a:lnTo>
                    <a:pt x="158481" y="152702"/>
                  </a:lnTo>
                  <a:lnTo>
                    <a:pt x="173081" y="121334"/>
                  </a:lnTo>
                  <a:lnTo>
                    <a:pt x="179227" y="82404"/>
                  </a:lnTo>
                  <a:lnTo>
                    <a:pt x="174426" y="58192"/>
                  </a:lnTo>
                  <a:lnTo>
                    <a:pt x="163323" y="36903"/>
                  </a:lnTo>
                  <a:lnTo>
                    <a:pt x="146690" y="19642"/>
                  </a:lnTo>
                  <a:lnTo>
                    <a:pt x="112006" y="2360"/>
                  </a:lnTo>
                  <a:lnTo>
                    <a:pt x="88788" y="0"/>
                  </a:lnTo>
                  <a:lnTo>
                    <a:pt x="67940" y="4021"/>
                  </a:lnTo>
                  <a:lnTo>
                    <a:pt x="43049" y="19439"/>
                  </a:lnTo>
                  <a:lnTo>
                    <a:pt x="28114" y="32157"/>
                  </a:lnTo>
                  <a:lnTo>
                    <a:pt x="12142" y="63650"/>
                  </a:lnTo>
                  <a:lnTo>
                    <a:pt x="0" y="102617"/>
                  </a:lnTo>
                  <a:lnTo>
                    <a:pt x="172" y="143799"/>
                  </a:lnTo>
                  <a:lnTo>
                    <a:pt x="13221" y="180047"/>
                  </a:lnTo>
                  <a:lnTo>
                    <a:pt x="28506" y="195956"/>
                  </a:lnTo>
                  <a:lnTo>
                    <a:pt x="37495" y="201836"/>
                  </a:lnTo>
                  <a:lnTo>
                    <a:pt x="56841" y="205250"/>
                  </a:lnTo>
                  <a:lnTo>
                    <a:pt x="97857" y="197909"/>
                  </a:lnTo>
                  <a:lnTo>
                    <a:pt x="129253" y="182952"/>
                  </a:lnTo>
                  <a:lnTo>
                    <a:pt x="144026" y="167221"/>
                  </a:lnTo>
                  <a:lnTo>
                    <a:pt x="149603" y="158113"/>
                  </a:lnTo>
                  <a:lnTo>
                    <a:pt x="154491" y="155550"/>
                  </a:lnTo>
                  <a:lnTo>
                    <a:pt x="158920" y="157351"/>
                  </a:lnTo>
                  <a:lnTo>
                    <a:pt x="163042" y="162061"/>
                  </a:lnTo>
                  <a:lnTo>
                    <a:pt x="167623" y="179773"/>
                  </a:lnTo>
                  <a:lnTo>
                    <a:pt x="170804" y="242764"/>
                  </a:lnTo>
                  <a:lnTo>
                    <a:pt x="171191" y="301159"/>
                  </a:lnTo>
                  <a:lnTo>
                    <a:pt x="171223" y="317595"/>
                  </a:lnTo>
                  <a:lnTo>
                    <a:pt x="161900" y="342096"/>
                  </a:lnTo>
                  <a:lnTo>
                    <a:pt x="149567" y="361954"/>
                  </a:lnTo>
                  <a:lnTo>
                    <a:pt x="139701" y="403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53098" y="287427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91845" y="2579481"/>
              <a:ext cx="285597" cy="312756"/>
            </a:xfrm>
            <a:custGeom>
              <a:avLst/>
              <a:gdLst/>
              <a:ahLst/>
              <a:cxnLst/>
              <a:rect l="0" t="0" r="0" b="0"/>
              <a:pathLst>
                <a:path w="285597" h="312756">
                  <a:moveTo>
                    <a:pt x="145522" y="0"/>
                  </a:moveTo>
                  <a:lnTo>
                    <a:pt x="105835" y="2340"/>
                  </a:lnTo>
                  <a:lnTo>
                    <a:pt x="73712" y="16811"/>
                  </a:lnTo>
                  <a:lnTo>
                    <a:pt x="56675" y="29309"/>
                  </a:lnTo>
                  <a:lnTo>
                    <a:pt x="33929" y="60677"/>
                  </a:lnTo>
                  <a:lnTo>
                    <a:pt x="7623" y="120434"/>
                  </a:lnTo>
                  <a:lnTo>
                    <a:pt x="0" y="178511"/>
                  </a:lnTo>
                  <a:lnTo>
                    <a:pt x="1799" y="217839"/>
                  </a:lnTo>
                  <a:lnTo>
                    <a:pt x="12888" y="262569"/>
                  </a:lnTo>
                  <a:lnTo>
                    <a:pt x="28494" y="289018"/>
                  </a:lnTo>
                  <a:lnTo>
                    <a:pt x="44377" y="301198"/>
                  </a:lnTo>
                  <a:lnTo>
                    <a:pt x="64304" y="309341"/>
                  </a:lnTo>
                  <a:lnTo>
                    <a:pt x="101831" y="312755"/>
                  </a:lnTo>
                  <a:lnTo>
                    <a:pt x="142585" y="305708"/>
                  </a:lnTo>
                  <a:lnTo>
                    <a:pt x="198278" y="279839"/>
                  </a:lnTo>
                  <a:lnTo>
                    <a:pt x="234073" y="251371"/>
                  </a:lnTo>
                  <a:lnTo>
                    <a:pt x="267129" y="210311"/>
                  </a:lnTo>
                  <a:lnTo>
                    <a:pt x="283460" y="173319"/>
                  </a:lnTo>
                  <a:lnTo>
                    <a:pt x="285596" y="146441"/>
                  </a:lnTo>
                  <a:lnTo>
                    <a:pt x="281477" y="118897"/>
                  </a:lnTo>
                  <a:lnTo>
                    <a:pt x="266004" y="79423"/>
                  </a:lnTo>
                  <a:lnTo>
                    <a:pt x="253272" y="60256"/>
                  </a:lnTo>
                  <a:lnTo>
                    <a:pt x="233575" y="47058"/>
                  </a:lnTo>
                  <a:lnTo>
                    <a:pt x="187636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53222" y="257948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1992" y="58617"/>
                  </a:lnTo>
                  <a:lnTo>
                    <a:pt x="10962" y="104586"/>
                  </a:lnTo>
                  <a:lnTo>
                    <a:pt x="10657" y="160840"/>
                  </a:lnTo>
                  <a:lnTo>
                    <a:pt x="10567" y="216372"/>
                  </a:lnTo>
                  <a:lnTo>
                    <a:pt x="3301" y="27913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3039" y="2305741"/>
              <a:ext cx="2673030" cy="863326"/>
            </a:xfrm>
            <a:custGeom>
              <a:avLst/>
              <a:gdLst/>
              <a:ahLst/>
              <a:cxnLst/>
              <a:rect l="0" t="0" r="0" b="0"/>
              <a:pathLst>
                <a:path w="2673030" h="863326">
                  <a:moveTo>
                    <a:pt x="1729043" y="42113"/>
                  </a:moveTo>
                  <a:lnTo>
                    <a:pt x="1680113" y="30661"/>
                  </a:lnTo>
                  <a:lnTo>
                    <a:pt x="1620982" y="17364"/>
                  </a:lnTo>
                  <a:lnTo>
                    <a:pt x="1563072" y="11878"/>
                  </a:lnTo>
                  <a:lnTo>
                    <a:pt x="1513621" y="9758"/>
                  </a:lnTo>
                  <a:lnTo>
                    <a:pt x="1461923" y="3411"/>
                  </a:lnTo>
                  <a:lnTo>
                    <a:pt x="1409561" y="1010"/>
                  </a:lnTo>
                  <a:lnTo>
                    <a:pt x="1357002" y="299"/>
                  </a:lnTo>
                  <a:lnTo>
                    <a:pt x="1304384" y="88"/>
                  </a:lnTo>
                  <a:lnTo>
                    <a:pt x="1251749" y="1196"/>
                  </a:lnTo>
                  <a:lnTo>
                    <a:pt x="1197938" y="7243"/>
                  </a:lnTo>
                  <a:lnTo>
                    <a:pt x="1138061" y="10724"/>
                  </a:lnTo>
                  <a:lnTo>
                    <a:pt x="1077036" y="18645"/>
                  </a:lnTo>
                  <a:lnTo>
                    <a:pt x="1019050" y="28401"/>
                  </a:lnTo>
                  <a:lnTo>
                    <a:pt x="974413" y="35239"/>
                  </a:lnTo>
                  <a:lnTo>
                    <a:pt x="914424" y="45666"/>
                  </a:lnTo>
                  <a:lnTo>
                    <a:pt x="871371" y="52661"/>
                  </a:lnTo>
                  <a:lnTo>
                    <a:pt x="826110" y="60839"/>
                  </a:lnTo>
                  <a:lnTo>
                    <a:pt x="782598" y="72273"/>
                  </a:lnTo>
                  <a:lnTo>
                    <a:pt x="739862" y="82034"/>
                  </a:lnTo>
                  <a:lnTo>
                    <a:pt x="697472" y="91441"/>
                  </a:lnTo>
                  <a:lnTo>
                    <a:pt x="634145" y="109892"/>
                  </a:lnTo>
                  <a:lnTo>
                    <a:pt x="570928" y="130176"/>
                  </a:lnTo>
                  <a:lnTo>
                    <a:pt x="507743" y="151004"/>
                  </a:lnTo>
                  <a:lnTo>
                    <a:pt x="445738" y="173163"/>
                  </a:lnTo>
                  <a:lnTo>
                    <a:pt x="388632" y="200266"/>
                  </a:lnTo>
                  <a:lnTo>
                    <a:pt x="328948" y="224804"/>
                  </a:lnTo>
                  <a:lnTo>
                    <a:pt x="273699" y="252612"/>
                  </a:lnTo>
                  <a:lnTo>
                    <a:pt x="222624" y="277359"/>
                  </a:lnTo>
                  <a:lnTo>
                    <a:pt x="169619" y="313450"/>
                  </a:lnTo>
                  <a:lnTo>
                    <a:pt x="120025" y="349045"/>
                  </a:lnTo>
                  <a:lnTo>
                    <a:pt x="69828" y="405163"/>
                  </a:lnTo>
                  <a:lnTo>
                    <a:pt x="37177" y="453394"/>
                  </a:lnTo>
                  <a:lnTo>
                    <a:pt x="14965" y="506149"/>
                  </a:lnTo>
                  <a:lnTo>
                    <a:pt x="512" y="555772"/>
                  </a:lnTo>
                  <a:lnTo>
                    <a:pt x="0" y="601931"/>
                  </a:lnTo>
                  <a:lnTo>
                    <a:pt x="10675" y="627833"/>
                  </a:lnTo>
                  <a:lnTo>
                    <a:pt x="40535" y="667468"/>
                  </a:lnTo>
                  <a:lnTo>
                    <a:pt x="94180" y="706233"/>
                  </a:lnTo>
                  <a:lnTo>
                    <a:pt x="154863" y="741447"/>
                  </a:lnTo>
                  <a:lnTo>
                    <a:pt x="206927" y="760361"/>
                  </a:lnTo>
                  <a:lnTo>
                    <a:pt x="262272" y="775362"/>
                  </a:lnTo>
                  <a:lnTo>
                    <a:pt x="321384" y="789590"/>
                  </a:lnTo>
                  <a:lnTo>
                    <a:pt x="383450" y="803666"/>
                  </a:lnTo>
                  <a:lnTo>
                    <a:pt x="432177" y="808611"/>
                  </a:lnTo>
                  <a:lnTo>
                    <a:pt x="493809" y="818688"/>
                  </a:lnTo>
                  <a:lnTo>
                    <a:pt x="543905" y="827360"/>
                  </a:lnTo>
                  <a:lnTo>
                    <a:pt x="595793" y="831620"/>
                  </a:lnTo>
                  <a:lnTo>
                    <a:pt x="648212" y="838601"/>
                  </a:lnTo>
                  <a:lnTo>
                    <a:pt x="700788" y="842359"/>
                  </a:lnTo>
                  <a:lnTo>
                    <a:pt x="753411" y="849192"/>
                  </a:lnTo>
                  <a:lnTo>
                    <a:pt x="807217" y="851737"/>
                  </a:lnTo>
                  <a:lnTo>
                    <a:pt x="865924" y="852490"/>
                  </a:lnTo>
                  <a:lnTo>
                    <a:pt x="922053" y="853884"/>
                  </a:lnTo>
                  <a:lnTo>
                    <a:pt x="982618" y="860016"/>
                  </a:lnTo>
                  <a:lnTo>
                    <a:pt x="1043847" y="862353"/>
                  </a:lnTo>
                  <a:lnTo>
                    <a:pt x="1100723" y="863045"/>
                  </a:lnTo>
                  <a:lnTo>
                    <a:pt x="1161509" y="863250"/>
                  </a:lnTo>
                  <a:lnTo>
                    <a:pt x="1223973" y="863311"/>
                  </a:lnTo>
                  <a:lnTo>
                    <a:pt x="1265922" y="863325"/>
                  </a:lnTo>
                  <a:lnTo>
                    <a:pt x="1311082" y="860212"/>
                  </a:lnTo>
                  <a:lnTo>
                    <a:pt x="1356109" y="856098"/>
                  </a:lnTo>
                  <a:lnTo>
                    <a:pt x="1415513" y="853783"/>
                  </a:lnTo>
                  <a:lnTo>
                    <a:pt x="1478218" y="853097"/>
                  </a:lnTo>
                  <a:lnTo>
                    <a:pt x="1524369" y="852936"/>
                  </a:lnTo>
                  <a:lnTo>
                    <a:pt x="1569057" y="849746"/>
                  </a:lnTo>
                  <a:lnTo>
                    <a:pt x="1630557" y="844491"/>
                  </a:lnTo>
                  <a:lnTo>
                    <a:pt x="1688944" y="842935"/>
                  </a:lnTo>
                  <a:lnTo>
                    <a:pt x="1750697" y="839354"/>
                  </a:lnTo>
                  <a:lnTo>
                    <a:pt x="1813448" y="834004"/>
                  </a:lnTo>
                  <a:lnTo>
                    <a:pt x="1873375" y="829299"/>
                  </a:lnTo>
                  <a:lnTo>
                    <a:pt x="1931296" y="820496"/>
                  </a:lnTo>
                  <a:lnTo>
                    <a:pt x="1992911" y="813598"/>
                  </a:lnTo>
                  <a:lnTo>
                    <a:pt x="2052502" y="808435"/>
                  </a:lnTo>
                  <a:lnTo>
                    <a:pt x="2107203" y="799496"/>
                  </a:lnTo>
                  <a:lnTo>
                    <a:pt x="2160455" y="789438"/>
                  </a:lnTo>
                  <a:lnTo>
                    <a:pt x="2213278" y="775930"/>
                  </a:lnTo>
                  <a:lnTo>
                    <a:pt x="2265974" y="760229"/>
                  </a:lnTo>
                  <a:lnTo>
                    <a:pt x="2315513" y="748168"/>
                  </a:lnTo>
                  <a:lnTo>
                    <a:pt x="2362947" y="737186"/>
                  </a:lnTo>
                  <a:lnTo>
                    <a:pt x="2425787" y="717405"/>
                  </a:lnTo>
                  <a:lnTo>
                    <a:pt x="2485954" y="692416"/>
                  </a:lnTo>
                  <a:lnTo>
                    <a:pt x="2539587" y="660631"/>
                  </a:lnTo>
                  <a:lnTo>
                    <a:pt x="2586771" y="633713"/>
                  </a:lnTo>
                  <a:lnTo>
                    <a:pt x="2641979" y="572729"/>
                  </a:lnTo>
                  <a:lnTo>
                    <a:pt x="2664528" y="527016"/>
                  </a:lnTo>
                  <a:lnTo>
                    <a:pt x="2673029" y="476427"/>
                  </a:lnTo>
                  <a:lnTo>
                    <a:pt x="2664369" y="429982"/>
                  </a:lnTo>
                  <a:lnTo>
                    <a:pt x="2632607" y="367810"/>
                  </a:lnTo>
                  <a:lnTo>
                    <a:pt x="2615347" y="342297"/>
                  </a:lnTo>
                  <a:lnTo>
                    <a:pt x="2560038" y="298472"/>
                  </a:lnTo>
                  <a:lnTo>
                    <a:pt x="2497557" y="256207"/>
                  </a:lnTo>
                  <a:lnTo>
                    <a:pt x="2441853" y="221100"/>
                  </a:lnTo>
                  <a:lnTo>
                    <a:pt x="2388212" y="193022"/>
                  </a:lnTo>
                  <a:lnTo>
                    <a:pt x="2325320" y="172182"/>
                  </a:lnTo>
                  <a:lnTo>
                    <a:pt x="2263504" y="146748"/>
                  </a:lnTo>
                  <a:lnTo>
                    <a:pt x="2212616" y="129268"/>
                  </a:lnTo>
                  <a:lnTo>
                    <a:pt x="2157374" y="116680"/>
                  </a:lnTo>
                  <a:lnTo>
                    <a:pt x="2096552" y="102422"/>
                  </a:lnTo>
                  <a:lnTo>
                    <a:pt x="2034077" y="86499"/>
                  </a:lnTo>
                  <a:lnTo>
                    <a:pt x="1971112" y="74372"/>
                  </a:lnTo>
                  <a:lnTo>
                    <a:pt x="1927876" y="66979"/>
                  </a:lnTo>
                  <a:lnTo>
                    <a:pt x="1881365" y="59794"/>
                  </a:lnTo>
                  <a:lnTo>
                    <a:pt x="1836516" y="49582"/>
                  </a:lnTo>
                  <a:lnTo>
                    <a:pt x="1792017" y="38414"/>
                  </a:lnTo>
                  <a:lnTo>
                    <a:pt x="1744943" y="29551"/>
                  </a:lnTo>
                  <a:lnTo>
                    <a:pt x="1696726" y="24832"/>
                  </a:lnTo>
                  <a:lnTo>
                    <a:pt x="1646830" y="21565"/>
                  </a:lnTo>
                  <a:lnTo>
                    <a:pt x="1593458" y="16213"/>
                  </a:lnTo>
                  <a:lnTo>
                    <a:pt x="1547901" y="13055"/>
                  </a:lnTo>
                  <a:lnTo>
                    <a:pt x="1495607" y="8157"/>
                  </a:lnTo>
                  <a:lnTo>
                    <a:pt x="14553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643274" y="263212"/>
            <a:ext cx="3990302" cy="634704"/>
            <a:chOff x="5643274" y="263212"/>
            <a:chExt cx="3990302" cy="634704"/>
          </a:xfrm>
        </p:grpSpPr>
        <p:sp>
          <p:nvSpPr>
            <p:cNvPr id="43" name="Freeform 42"/>
            <p:cNvSpPr/>
            <p:nvPr/>
          </p:nvSpPr>
          <p:spPr>
            <a:xfrm>
              <a:off x="5832787" y="379025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3781" y="37478"/>
                  </a:lnTo>
                  <a:lnTo>
                    <a:pt x="32019" y="94491"/>
                  </a:lnTo>
                  <a:lnTo>
                    <a:pt x="31714" y="150440"/>
                  </a:lnTo>
                  <a:lnTo>
                    <a:pt x="23206" y="207012"/>
                  </a:lnTo>
                  <a:lnTo>
                    <a:pt x="13379" y="258220"/>
                  </a:lnTo>
                  <a:lnTo>
                    <a:pt x="5502" y="312789"/>
                  </a:lnTo>
                  <a:lnTo>
                    <a:pt x="725" y="37330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43274" y="337714"/>
              <a:ext cx="368499" cy="441395"/>
            </a:xfrm>
            <a:custGeom>
              <a:avLst/>
              <a:gdLst/>
              <a:ahLst/>
              <a:cxnLst/>
              <a:rect l="0" t="0" r="0" b="0"/>
              <a:pathLst>
                <a:path w="368499" h="441395">
                  <a:moveTo>
                    <a:pt x="0" y="115011"/>
                  </a:moveTo>
                  <a:lnTo>
                    <a:pt x="5590" y="92654"/>
                  </a:lnTo>
                  <a:lnTo>
                    <a:pt x="17692" y="75439"/>
                  </a:lnTo>
                  <a:lnTo>
                    <a:pt x="65285" y="38137"/>
                  </a:lnTo>
                  <a:lnTo>
                    <a:pt x="116924" y="12912"/>
                  </a:lnTo>
                  <a:lnTo>
                    <a:pt x="161377" y="3261"/>
                  </a:lnTo>
                  <a:lnTo>
                    <a:pt x="223210" y="0"/>
                  </a:lnTo>
                  <a:lnTo>
                    <a:pt x="271897" y="5024"/>
                  </a:lnTo>
                  <a:lnTo>
                    <a:pt x="296708" y="16995"/>
                  </a:lnTo>
                  <a:lnTo>
                    <a:pt x="306600" y="25100"/>
                  </a:lnTo>
                  <a:lnTo>
                    <a:pt x="317591" y="46585"/>
                  </a:lnTo>
                  <a:lnTo>
                    <a:pt x="321306" y="71731"/>
                  </a:lnTo>
                  <a:lnTo>
                    <a:pt x="319058" y="98505"/>
                  </a:lnTo>
                  <a:lnTo>
                    <a:pt x="311040" y="119763"/>
                  </a:lnTo>
                  <a:lnTo>
                    <a:pt x="281239" y="158064"/>
                  </a:lnTo>
                  <a:lnTo>
                    <a:pt x="251786" y="177810"/>
                  </a:lnTo>
                  <a:lnTo>
                    <a:pt x="220832" y="191070"/>
                  </a:lnTo>
                  <a:lnTo>
                    <a:pt x="216242" y="199642"/>
                  </a:lnTo>
                  <a:lnTo>
                    <a:pt x="217380" y="224764"/>
                  </a:lnTo>
                  <a:lnTo>
                    <a:pt x="228805" y="249188"/>
                  </a:lnTo>
                  <a:lnTo>
                    <a:pt x="276613" y="306483"/>
                  </a:lnTo>
                  <a:lnTo>
                    <a:pt x="324422" y="358594"/>
                  </a:lnTo>
                  <a:lnTo>
                    <a:pt x="349768" y="418908"/>
                  </a:lnTo>
                  <a:lnTo>
                    <a:pt x="357444" y="431400"/>
                  </a:lnTo>
                  <a:lnTo>
                    <a:pt x="368498" y="441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32829" y="555212"/>
              <a:ext cx="144850" cy="216644"/>
            </a:xfrm>
            <a:custGeom>
              <a:avLst/>
              <a:gdLst/>
              <a:ahLst/>
              <a:cxnLst/>
              <a:rect l="0" t="0" r="0" b="0"/>
              <a:pathLst>
                <a:path w="144850" h="216644">
                  <a:moveTo>
                    <a:pt x="0" y="87026"/>
                  </a:moveTo>
                  <a:lnTo>
                    <a:pt x="42692" y="83906"/>
                  </a:lnTo>
                  <a:lnTo>
                    <a:pt x="105335" y="65695"/>
                  </a:lnTo>
                  <a:lnTo>
                    <a:pt x="125194" y="57658"/>
                  </a:lnTo>
                  <a:lnTo>
                    <a:pt x="141819" y="46288"/>
                  </a:lnTo>
                  <a:lnTo>
                    <a:pt x="144849" y="38810"/>
                  </a:lnTo>
                  <a:lnTo>
                    <a:pt x="144529" y="30316"/>
                  </a:lnTo>
                  <a:lnTo>
                    <a:pt x="141976" y="21143"/>
                  </a:lnTo>
                  <a:lnTo>
                    <a:pt x="136764" y="13858"/>
                  </a:lnTo>
                  <a:lnTo>
                    <a:pt x="121615" y="2644"/>
                  </a:lnTo>
                  <a:lnTo>
                    <a:pt x="100065" y="0"/>
                  </a:lnTo>
                  <a:lnTo>
                    <a:pt x="77229" y="3894"/>
                  </a:lnTo>
                  <a:lnTo>
                    <a:pt x="59280" y="13424"/>
                  </a:lnTo>
                  <a:lnTo>
                    <a:pt x="36021" y="37532"/>
                  </a:lnTo>
                  <a:lnTo>
                    <a:pt x="27708" y="63079"/>
                  </a:lnTo>
                  <a:lnTo>
                    <a:pt x="16781" y="115961"/>
                  </a:lnTo>
                  <a:lnTo>
                    <a:pt x="17970" y="149412"/>
                  </a:lnTo>
                  <a:lnTo>
                    <a:pt x="25924" y="167785"/>
                  </a:lnTo>
                  <a:lnTo>
                    <a:pt x="50095" y="198645"/>
                  </a:lnTo>
                  <a:lnTo>
                    <a:pt x="76064" y="214595"/>
                  </a:lnTo>
                  <a:lnTo>
                    <a:pt x="98927" y="216643"/>
                  </a:lnTo>
                  <a:lnTo>
                    <a:pt x="136870" y="213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27281" y="618144"/>
              <a:ext cx="243539" cy="174822"/>
            </a:xfrm>
            <a:custGeom>
              <a:avLst/>
              <a:gdLst/>
              <a:ahLst/>
              <a:cxnLst/>
              <a:rect l="0" t="0" r="0" b="0"/>
              <a:pathLst>
                <a:path w="243539" h="174822">
                  <a:moveTo>
                    <a:pt x="5589" y="55679"/>
                  </a:moveTo>
                  <a:lnTo>
                    <a:pt x="0" y="72447"/>
                  </a:lnTo>
                  <a:lnTo>
                    <a:pt x="2113" y="105231"/>
                  </a:lnTo>
                  <a:lnTo>
                    <a:pt x="16584" y="160557"/>
                  </a:lnTo>
                  <a:lnTo>
                    <a:pt x="21004" y="174821"/>
                  </a:lnTo>
                  <a:lnTo>
                    <a:pt x="11403" y="141126"/>
                  </a:lnTo>
                  <a:lnTo>
                    <a:pt x="6738" y="89628"/>
                  </a:lnTo>
                  <a:lnTo>
                    <a:pt x="8269" y="50661"/>
                  </a:lnTo>
                  <a:lnTo>
                    <a:pt x="16919" y="31612"/>
                  </a:lnTo>
                  <a:lnTo>
                    <a:pt x="31681" y="18466"/>
                  </a:lnTo>
                  <a:lnTo>
                    <a:pt x="40531" y="13323"/>
                  </a:lnTo>
                  <a:lnTo>
                    <a:pt x="48771" y="12234"/>
                  </a:lnTo>
                  <a:lnTo>
                    <a:pt x="64165" y="17263"/>
                  </a:lnTo>
                  <a:lnTo>
                    <a:pt x="78806" y="33536"/>
                  </a:lnTo>
                  <a:lnTo>
                    <a:pt x="105915" y="87122"/>
                  </a:lnTo>
                  <a:lnTo>
                    <a:pt x="113739" y="108258"/>
                  </a:lnTo>
                  <a:lnTo>
                    <a:pt x="113954" y="112959"/>
                  </a:lnTo>
                  <a:lnTo>
                    <a:pt x="111758" y="113753"/>
                  </a:lnTo>
                  <a:lnTo>
                    <a:pt x="107954" y="111943"/>
                  </a:lnTo>
                  <a:lnTo>
                    <a:pt x="97011" y="81449"/>
                  </a:lnTo>
                  <a:lnTo>
                    <a:pt x="96134" y="57774"/>
                  </a:lnTo>
                  <a:lnTo>
                    <a:pt x="100814" y="36723"/>
                  </a:lnTo>
                  <a:lnTo>
                    <a:pt x="110692" y="19568"/>
                  </a:lnTo>
                  <a:lnTo>
                    <a:pt x="126001" y="7265"/>
                  </a:lnTo>
                  <a:lnTo>
                    <a:pt x="134997" y="2346"/>
                  </a:lnTo>
                  <a:lnTo>
                    <a:pt x="154351" y="0"/>
                  </a:lnTo>
                  <a:lnTo>
                    <a:pt x="173481" y="4027"/>
                  </a:lnTo>
                  <a:lnTo>
                    <a:pt x="189782" y="13615"/>
                  </a:lnTo>
                  <a:lnTo>
                    <a:pt x="233548" y="67137"/>
                  </a:lnTo>
                  <a:lnTo>
                    <a:pt x="243538" y="109247"/>
                  </a:lnTo>
                  <a:lnTo>
                    <a:pt x="237216" y="171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91190" y="587513"/>
              <a:ext cx="131236" cy="202648"/>
            </a:xfrm>
            <a:custGeom>
              <a:avLst/>
              <a:gdLst/>
              <a:ahLst/>
              <a:cxnLst/>
              <a:rect l="0" t="0" r="0" b="0"/>
              <a:pathLst>
                <a:path w="131236" h="202648">
                  <a:moveTo>
                    <a:pt x="4893" y="138953"/>
                  </a:moveTo>
                  <a:lnTo>
                    <a:pt x="41979" y="104206"/>
                  </a:lnTo>
                  <a:lnTo>
                    <a:pt x="100132" y="71225"/>
                  </a:lnTo>
                  <a:lnTo>
                    <a:pt x="120921" y="57769"/>
                  </a:lnTo>
                  <a:lnTo>
                    <a:pt x="126699" y="48565"/>
                  </a:lnTo>
                  <a:lnTo>
                    <a:pt x="129998" y="25861"/>
                  </a:lnTo>
                  <a:lnTo>
                    <a:pt x="125731" y="16765"/>
                  </a:lnTo>
                  <a:lnTo>
                    <a:pt x="108512" y="3539"/>
                  </a:lnTo>
                  <a:lnTo>
                    <a:pt x="85261" y="0"/>
                  </a:lnTo>
                  <a:lnTo>
                    <a:pt x="61669" y="3497"/>
                  </a:lnTo>
                  <a:lnTo>
                    <a:pt x="43384" y="12849"/>
                  </a:lnTo>
                  <a:lnTo>
                    <a:pt x="30579" y="27925"/>
                  </a:lnTo>
                  <a:lnTo>
                    <a:pt x="12826" y="66199"/>
                  </a:lnTo>
                  <a:lnTo>
                    <a:pt x="5290" y="122025"/>
                  </a:lnTo>
                  <a:lnTo>
                    <a:pt x="0" y="146637"/>
                  </a:lnTo>
                  <a:lnTo>
                    <a:pt x="461" y="156944"/>
                  </a:lnTo>
                  <a:lnTo>
                    <a:pt x="7212" y="174635"/>
                  </a:lnTo>
                  <a:lnTo>
                    <a:pt x="29756" y="197748"/>
                  </a:lnTo>
                  <a:lnTo>
                    <a:pt x="40186" y="201547"/>
                  </a:lnTo>
                  <a:lnTo>
                    <a:pt x="64253" y="202647"/>
                  </a:lnTo>
                  <a:lnTo>
                    <a:pt x="113965" y="193859"/>
                  </a:lnTo>
                  <a:lnTo>
                    <a:pt x="131235" y="191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75067" y="629969"/>
              <a:ext cx="277648" cy="170197"/>
            </a:xfrm>
            <a:custGeom>
              <a:avLst/>
              <a:gdLst/>
              <a:ahLst/>
              <a:cxnLst/>
              <a:rect l="0" t="0" r="0" b="0"/>
              <a:pathLst>
                <a:path w="277648" h="170197">
                  <a:moveTo>
                    <a:pt x="0" y="64911"/>
                  </a:moveTo>
                  <a:lnTo>
                    <a:pt x="2340" y="98533"/>
                  </a:lnTo>
                  <a:lnTo>
                    <a:pt x="23720" y="158318"/>
                  </a:lnTo>
                  <a:lnTo>
                    <a:pt x="25172" y="162278"/>
                  </a:lnTo>
                  <a:lnTo>
                    <a:pt x="13067" y="104405"/>
                  </a:lnTo>
                  <a:lnTo>
                    <a:pt x="11030" y="50356"/>
                  </a:lnTo>
                  <a:lnTo>
                    <a:pt x="16266" y="14195"/>
                  </a:lnTo>
                  <a:lnTo>
                    <a:pt x="21373" y="7704"/>
                  </a:lnTo>
                  <a:lnTo>
                    <a:pt x="28286" y="4546"/>
                  </a:lnTo>
                  <a:lnTo>
                    <a:pt x="36405" y="3611"/>
                  </a:lnTo>
                  <a:lnTo>
                    <a:pt x="54785" y="8811"/>
                  </a:lnTo>
                  <a:lnTo>
                    <a:pt x="84863" y="28012"/>
                  </a:lnTo>
                  <a:lnTo>
                    <a:pt x="103227" y="46172"/>
                  </a:lnTo>
                  <a:lnTo>
                    <a:pt x="130225" y="100210"/>
                  </a:lnTo>
                  <a:lnTo>
                    <a:pt x="121458" y="41299"/>
                  </a:lnTo>
                  <a:lnTo>
                    <a:pt x="123086" y="28113"/>
                  </a:lnTo>
                  <a:lnTo>
                    <a:pt x="127681" y="18152"/>
                  </a:lnTo>
                  <a:lnTo>
                    <a:pt x="142145" y="3965"/>
                  </a:lnTo>
                  <a:lnTo>
                    <a:pt x="166511" y="0"/>
                  </a:lnTo>
                  <a:lnTo>
                    <a:pt x="194498" y="3306"/>
                  </a:lnTo>
                  <a:lnTo>
                    <a:pt x="218635" y="12575"/>
                  </a:lnTo>
                  <a:lnTo>
                    <a:pt x="246365" y="36536"/>
                  </a:lnTo>
                  <a:lnTo>
                    <a:pt x="268290" y="76074"/>
                  </a:lnTo>
                  <a:lnTo>
                    <a:pt x="276388" y="96779"/>
                  </a:lnTo>
                  <a:lnTo>
                    <a:pt x="277647" y="117679"/>
                  </a:lnTo>
                  <a:lnTo>
                    <a:pt x="273741" y="170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85333" y="357968"/>
              <a:ext cx="208913" cy="459572"/>
            </a:xfrm>
            <a:custGeom>
              <a:avLst/>
              <a:gdLst/>
              <a:ahLst/>
              <a:cxnLst/>
              <a:rect l="0" t="0" r="0" b="0"/>
              <a:pathLst>
                <a:path w="208913" h="459572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8" y="128916"/>
                  </a:lnTo>
                  <a:lnTo>
                    <a:pt x="16108" y="190276"/>
                  </a:lnTo>
                  <a:lnTo>
                    <a:pt x="23004" y="251740"/>
                  </a:lnTo>
                  <a:lnTo>
                    <a:pt x="25567" y="308687"/>
                  </a:lnTo>
                  <a:lnTo>
                    <a:pt x="27497" y="367154"/>
                  </a:lnTo>
                  <a:lnTo>
                    <a:pt x="31797" y="430017"/>
                  </a:lnTo>
                  <a:lnTo>
                    <a:pt x="30080" y="444606"/>
                  </a:lnTo>
                  <a:lnTo>
                    <a:pt x="27766" y="450822"/>
                  </a:lnTo>
                  <a:lnTo>
                    <a:pt x="25053" y="451456"/>
                  </a:lnTo>
                  <a:lnTo>
                    <a:pt x="22074" y="448370"/>
                  </a:lnTo>
                  <a:lnTo>
                    <a:pt x="16902" y="388866"/>
                  </a:lnTo>
                  <a:lnTo>
                    <a:pt x="16272" y="333267"/>
                  </a:lnTo>
                  <a:lnTo>
                    <a:pt x="22426" y="308386"/>
                  </a:lnTo>
                  <a:lnTo>
                    <a:pt x="45440" y="263817"/>
                  </a:lnTo>
                  <a:lnTo>
                    <a:pt x="54383" y="256597"/>
                  </a:lnTo>
                  <a:lnTo>
                    <a:pt x="76798" y="248574"/>
                  </a:lnTo>
                  <a:lnTo>
                    <a:pt x="110137" y="249647"/>
                  </a:lnTo>
                  <a:lnTo>
                    <a:pt x="142241" y="262963"/>
                  </a:lnTo>
                  <a:lnTo>
                    <a:pt x="168391" y="287315"/>
                  </a:lnTo>
                  <a:lnTo>
                    <a:pt x="197019" y="328155"/>
                  </a:lnTo>
                  <a:lnTo>
                    <a:pt x="206872" y="353297"/>
                  </a:lnTo>
                  <a:lnTo>
                    <a:pt x="208912" y="376950"/>
                  </a:lnTo>
                  <a:lnTo>
                    <a:pt x="204749" y="399160"/>
                  </a:lnTo>
                  <a:lnTo>
                    <a:pt x="195100" y="420730"/>
                  </a:lnTo>
                  <a:lnTo>
                    <a:pt x="179894" y="435776"/>
                  </a:lnTo>
                  <a:lnTo>
                    <a:pt x="148482" y="450823"/>
                  </a:lnTo>
                  <a:lnTo>
                    <a:pt x="109539" y="459571"/>
                  </a:lnTo>
                  <a:lnTo>
                    <a:pt x="48869" y="456938"/>
                  </a:lnTo>
                  <a:lnTo>
                    <a:pt x="16117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01492" y="591067"/>
              <a:ext cx="226547" cy="209099"/>
            </a:xfrm>
            <a:custGeom>
              <a:avLst/>
              <a:gdLst/>
              <a:ahLst/>
              <a:cxnLst/>
              <a:rect l="0" t="0" r="0" b="0"/>
              <a:pathLst>
                <a:path w="226547" h="209099">
                  <a:moveTo>
                    <a:pt x="0" y="93285"/>
                  </a:moveTo>
                  <a:lnTo>
                    <a:pt x="58617" y="102350"/>
                  </a:lnTo>
                  <a:lnTo>
                    <a:pt x="113960" y="102354"/>
                  </a:lnTo>
                  <a:lnTo>
                    <a:pt x="173765" y="92303"/>
                  </a:lnTo>
                  <a:lnTo>
                    <a:pt x="196552" y="84660"/>
                  </a:lnTo>
                  <a:lnTo>
                    <a:pt x="214478" y="73464"/>
                  </a:lnTo>
                  <a:lnTo>
                    <a:pt x="220194" y="64863"/>
                  </a:lnTo>
                  <a:lnTo>
                    <a:pt x="226546" y="42828"/>
                  </a:lnTo>
                  <a:lnTo>
                    <a:pt x="223560" y="32741"/>
                  </a:lnTo>
                  <a:lnTo>
                    <a:pt x="207765" y="15294"/>
                  </a:lnTo>
                  <a:lnTo>
                    <a:pt x="185147" y="5980"/>
                  </a:lnTo>
                  <a:lnTo>
                    <a:pt x="132499" y="0"/>
                  </a:lnTo>
                  <a:lnTo>
                    <a:pt x="96581" y="4554"/>
                  </a:lnTo>
                  <a:lnTo>
                    <a:pt x="77630" y="13295"/>
                  </a:lnTo>
                  <a:lnTo>
                    <a:pt x="46400" y="37970"/>
                  </a:lnTo>
                  <a:lnTo>
                    <a:pt x="18871" y="73780"/>
                  </a:lnTo>
                  <a:lnTo>
                    <a:pt x="9167" y="93975"/>
                  </a:lnTo>
                  <a:lnTo>
                    <a:pt x="7193" y="114648"/>
                  </a:lnTo>
                  <a:lnTo>
                    <a:pt x="11386" y="135535"/>
                  </a:lnTo>
                  <a:lnTo>
                    <a:pt x="26900" y="165855"/>
                  </a:lnTo>
                  <a:lnTo>
                    <a:pt x="39641" y="182470"/>
                  </a:lnTo>
                  <a:lnTo>
                    <a:pt x="65558" y="199389"/>
                  </a:lnTo>
                  <a:lnTo>
                    <a:pt x="112992" y="207180"/>
                  </a:lnTo>
                  <a:lnTo>
                    <a:pt x="157927" y="209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59116" y="568538"/>
              <a:ext cx="110874" cy="243264"/>
            </a:xfrm>
            <a:custGeom>
              <a:avLst/>
              <a:gdLst/>
              <a:ahLst/>
              <a:cxnLst/>
              <a:rect l="0" t="0" r="0" b="0"/>
              <a:pathLst>
                <a:path w="110874" h="243264">
                  <a:moveTo>
                    <a:pt x="5588" y="84228"/>
                  </a:moveTo>
                  <a:lnTo>
                    <a:pt x="0" y="100996"/>
                  </a:lnTo>
                  <a:lnTo>
                    <a:pt x="375" y="118587"/>
                  </a:lnTo>
                  <a:lnTo>
                    <a:pt x="14478" y="177227"/>
                  </a:lnTo>
                  <a:lnTo>
                    <a:pt x="39313" y="240307"/>
                  </a:lnTo>
                  <a:lnTo>
                    <a:pt x="42109" y="243263"/>
                  </a:lnTo>
                  <a:lnTo>
                    <a:pt x="43974" y="240554"/>
                  </a:lnTo>
                  <a:lnTo>
                    <a:pt x="45216" y="234069"/>
                  </a:lnTo>
                  <a:lnTo>
                    <a:pt x="38806" y="198445"/>
                  </a:lnTo>
                  <a:lnTo>
                    <a:pt x="23155" y="157612"/>
                  </a:lnTo>
                  <a:lnTo>
                    <a:pt x="13396" y="135561"/>
                  </a:lnTo>
                  <a:lnTo>
                    <a:pt x="9071" y="98008"/>
                  </a:lnTo>
                  <a:lnTo>
                    <a:pt x="12206" y="75145"/>
                  </a:lnTo>
                  <a:lnTo>
                    <a:pt x="20618" y="56405"/>
                  </a:lnTo>
                  <a:lnTo>
                    <a:pt x="45082" y="25310"/>
                  </a:lnTo>
                  <a:lnTo>
                    <a:pt x="71102" y="9319"/>
                  </a:lnTo>
                  <a:lnTo>
                    <a:pt x="1108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85886" y="357968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31585" y="0"/>
                  </a:moveTo>
                  <a:lnTo>
                    <a:pt x="14797" y="57385"/>
                  </a:lnTo>
                  <a:lnTo>
                    <a:pt x="11794" y="110980"/>
                  </a:lnTo>
                  <a:lnTo>
                    <a:pt x="11091" y="155000"/>
                  </a:lnTo>
                  <a:lnTo>
                    <a:pt x="10779" y="201860"/>
                  </a:lnTo>
                  <a:lnTo>
                    <a:pt x="10640" y="248813"/>
                  </a:lnTo>
                  <a:lnTo>
                    <a:pt x="10578" y="293078"/>
                  </a:lnTo>
                  <a:lnTo>
                    <a:pt x="10543" y="351870"/>
                  </a:lnTo>
                  <a:lnTo>
                    <a:pt x="3296" y="41456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06901" y="558010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5948" y="3119"/>
                  </a:lnTo>
                  <a:lnTo>
                    <a:pt x="156558" y="8333"/>
                  </a:lnTo>
                  <a:lnTo>
                    <a:pt x="104879" y="12998"/>
                  </a:lnTo>
                  <a:lnTo>
                    <a:pt x="5564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19667" y="659382"/>
              <a:ext cx="192784" cy="185997"/>
            </a:xfrm>
            <a:custGeom>
              <a:avLst/>
              <a:gdLst/>
              <a:ahLst/>
              <a:cxnLst/>
              <a:rect l="0" t="0" r="0" b="0"/>
              <a:pathLst>
                <a:path w="192784" h="185997">
                  <a:moveTo>
                    <a:pt x="161017" y="24970"/>
                  </a:moveTo>
                  <a:lnTo>
                    <a:pt x="143036" y="9329"/>
                  </a:lnTo>
                  <a:lnTo>
                    <a:pt x="126119" y="1251"/>
                  </a:lnTo>
                  <a:lnTo>
                    <a:pt x="106903" y="0"/>
                  </a:lnTo>
                  <a:lnTo>
                    <a:pt x="87833" y="4514"/>
                  </a:lnTo>
                  <a:lnTo>
                    <a:pt x="56527" y="26475"/>
                  </a:lnTo>
                  <a:lnTo>
                    <a:pt x="21912" y="61433"/>
                  </a:lnTo>
                  <a:lnTo>
                    <a:pt x="210" y="109840"/>
                  </a:lnTo>
                  <a:lnTo>
                    <a:pt x="0" y="120155"/>
                  </a:lnTo>
                  <a:lnTo>
                    <a:pt x="6006" y="140974"/>
                  </a:lnTo>
                  <a:lnTo>
                    <a:pt x="22540" y="166836"/>
                  </a:lnTo>
                  <a:lnTo>
                    <a:pt x="41760" y="178878"/>
                  </a:lnTo>
                  <a:lnTo>
                    <a:pt x="53437" y="183728"/>
                  </a:lnTo>
                  <a:lnTo>
                    <a:pt x="78888" y="185996"/>
                  </a:lnTo>
                  <a:lnTo>
                    <a:pt x="127766" y="177920"/>
                  </a:lnTo>
                  <a:lnTo>
                    <a:pt x="160523" y="162835"/>
                  </a:lnTo>
                  <a:lnTo>
                    <a:pt x="178735" y="143955"/>
                  </a:lnTo>
                  <a:lnTo>
                    <a:pt x="186867" y="132369"/>
                  </a:lnTo>
                  <a:lnTo>
                    <a:pt x="192783" y="110138"/>
                  </a:lnTo>
                  <a:lnTo>
                    <a:pt x="189536" y="77891"/>
                  </a:lnTo>
                  <a:lnTo>
                    <a:pt x="183051" y="57849"/>
                  </a:lnTo>
                  <a:lnTo>
                    <a:pt x="150488" y="1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54466" y="263212"/>
              <a:ext cx="16595" cy="579068"/>
            </a:xfrm>
            <a:custGeom>
              <a:avLst/>
              <a:gdLst/>
              <a:ahLst/>
              <a:cxnLst/>
              <a:rect l="0" t="0" r="0" b="0"/>
              <a:pathLst>
                <a:path w="16595" h="579068">
                  <a:moveTo>
                    <a:pt x="10529" y="0"/>
                  </a:moveTo>
                  <a:lnTo>
                    <a:pt x="16594" y="32452"/>
                  </a:lnTo>
                  <a:lnTo>
                    <a:pt x="8954" y="86349"/>
                  </a:lnTo>
                  <a:lnTo>
                    <a:pt x="5149" y="128454"/>
                  </a:lnTo>
                  <a:lnTo>
                    <a:pt x="7358" y="174464"/>
                  </a:lnTo>
                  <a:lnTo>
                    <a:pt x="9589" y="229638"/>
                  </a:lnTo>
                  <a:lnTo>
                    <a:pt x="10344" y="290202"/>
                  </a:lnTo>
                  <a:lnTo>
                    <a:pt x="10492" y="347226"/>
                  </a:lnTo>
                  <a:lnTo>
                    <a:pt x="10518" y="395730"/>
                  </a:lnTo>
                  <a:lnTo>
                    <a:pt x="7407" y="454555"/>
                  </a:lnTo>
                  <a:lnTo>
                    <a:pt x="2194" y="513319"/>
                  </a:lnTo>
                  <a:lnTo>
                    <a:pt x="650" y="555297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91337" y="68435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7409" y="54144"/>
                  </a:lnTo>
                  <a:lnTo>
                    <a:pt x="1463" y="109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91337" y="5369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07150" y="631729"/>
              <a:ext cx="157928" cy="210551"/>
            </a:xfrm>
            <a:custGeom>
              <a:avLst/>
              <a:gdLst/>
              <a:ahLst/>
              <a:cxnLst/>
              <a:rect l="0" t="0" r="0" b="0"/>
              <a:pathLst>
                <a:path w="157928" h="210551">
                  <a:moveTo>
                    <a:pt x="0" y="52623"/>
                  </a:moveTo>
                  <a:lnTo>
                    <a:pt x="0" y="106767"/>
                  </a:lnTo>
                  <a:lnTo>
                    <a:pt x="5589" y="161714"/>
                  </a:lnTo>
                  <a:lnTo>
                    <a:pt x="15619" y="201034"/>
                  </a:lnTo>
                  <a:lnTo>
                    <a:pt x="9960" y="140661"/>
                  </a:lnTo>
                  <a:lnTo>
                    <a:pt x="5434" y="84268"/>
                  </a:lnTo>
                  <a:lnTo>
                    <a:pt x="15111" y="33657"/>
                  </a:lnTo>
                  <a:lnTo>
                    <a:pt x="27773" y="14558"/>
                  </a:lnTo>
                  <a:lnTo>
                    <a:pt x="36063" y="6189"/>
                  </a:lnTo>
                  <a:lnTo>
                    <a:pt x="45099" y="1780"/>
                  </a:lnTo>
                  <a:lnTo>
                    <a:pt x="64497" y="0"/>
                  </a:lnTo>
                  <a:lnTo>
                    <a:pt x="81698" y="6228"/>
                  </a:lnTo>
                  <a:lnTo>
                    <a:pt x="89560" y="11165"/>
                  </a:lnTo>
                  <a:lnTo>
                    <a:pt x="111804" y="40469"/>
                  </a:lnTo>
                  <a:lnTo>
                    <a:pt x="139111" y="92293"/>
                  </a:lnTo>
                  <a:lnTo>
                    <a:pt x="153864" y="147590"/>
                  </a:lnTo>
                  <a:lnTo>
                    <a:pt x="157927" y="2105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357173" y="597647"/>
              <a:ext cx="276403" cy="300269"/>
            </a:xfrm>
            <a:custGeom>
              <a:avLst/>
              <a:gdLst/>
              <a:ahLst/>
              <a:cxnLst/>
              <a:rect l="0" t="0" r="0" b="0"/>
              <a:pathLst>
                <a:path w="276403" h="300269">
                  <a:moveTo>
                    <a:pt x="23718" y="149876"/>
                  </a:moveTo>
                  <a:lnTo>
                    <a:pt x="34897" y="138697"/>
                  </a:lnTo>
                  <a:lnTo>
                    <a:pt x="55982" y="133209"/>
                  </a:lnTo>
                  <a:lnTo>
                    <a:pt x="117178" y="120992"/>
                  </a:lnTo>
                  <a:lnTo>
                    <a:pt x="170946" y="98557"/>
                  </a:lnTo>
                  <a:lnTo>
                    <a:pt x="185859" y="79494"/>
                  </a:lnTo>
                  <a:lnTo>
                    <a:pt x="191473" y="67860"/>
                  </a:lnTo>
                  <a:lnTo>
                    <a:pt x="194592" y="45574"/>
                  </a:lnTo>
                  <a:lnTo>
                    <a:pt x="193786" y="34718"/>
                  </a:lnTo>
                  <a:lnTo>
                    <a:pt x="188569" y="26310"/>
                  </a:lnTo>
                  <a:lnTo>
                    <a:pt x="170295" y="13850"/>
                  </a:lnTo>
                  <a:lnTo>
                    <a:pt x="133698" y="257"/>
                  </a:lnTo>
                  <a:lnTo>
                    <a:pt x="93219" y="0"/>
                  </a:lnTo>
                  <a:lnTo>
                    <a:pt x="57179" y="12921"/>
                  </a:lnTo>
                  <a:lnTo>
                    <a:pt x="38200" y="31295"/>
                  </a:lnTo>
                  <a:lnTo>
                    <a:pt x="17481" y="67948"/>
                  </a:lnTo>
                  <a:lnTo>
                    <a:pt x="0" y="122254"/>
                  </a:lnTo>
                  <a:lnTo>
                    <a:pt x="53" y="169638"/>
                  </a:lnTo>
                  <a:lnTo>
                    <a:pt x="7477" y="215133"/>
                  </a:lnTo>
                  <a:lnTo>
                    <a:pt x="20009" y="240880"/>
                  </a:lnTo>
                  <a:lnTo>
                    <a:pt x="38448" y="262852"/>
                  </a:lnTo>
                  <a:lnTo>
                    <a:pt x="75135" y="287205"/>
                  </a:lnTo>
                  <a:lnTo>
                    <a:pt x="101942" y="297869"/>
                  </a:lnTo>
                  <a:lnTo>
                    <a:pt x="129454" y="300268"/>
                  </a:lnTo>
                  <a:lnTo>
                    <a:pt x="190834" y="292277"/>
                  </a:lnTo>
                  <a:lnTo>
                    <a:pt x="253434" y="280603"/>
                  </a:lnTo>
                  <a:lnTo>
                    <a:pt x="276402" y="2762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612267" y="1125338"/>
            <a:ext cx="4407180" cy="710826"/>
            <a:chOff x="5612267" y="1125338"/>
            <a:chExt cx="4407180" cy="710826"/>
          </a:xfrm>
        </p:grpSpPr>
        <p:sp>
          <p:nvSpPr>
            <p:cNvPr id="61" name="Freeform 60"/>
            <p:cNvSpPr/>
            <p:nvPr/>
          </p:nvSpPr>
          <p:spPr>
            <a:xfrm>
              <a:off x="5612267" y="1263419"/>
              <a:ext cx="196750" cy="248001"/>
            </a:xfrm>
            <a:custGeom>
              <a:avLst/>
              <a:gdLst/>
              <a:ahLst/>
              <a:cxnLst/>
              <a:rect l="0" t="0" r="0" b="0"/>
              <a:pathLst>
                <a:path w="196750" h="248001">
                  <a:moveTo>
                    <a:pt x="31007" y="0"/>
                  </a:moveTo>
                  <a:lnTo>
                    <a:pt x="14240" y="11179"/>
                  </a:lnTo>
                  <a:lnTo>
                    <a:pt x="9300" y="19151"/>
                  </a:lnTo>
                  <a:lnTo>
                    <a:pt x="2349" y="53898"/>
                  </a:lnTo>
                  <a:lnTo>
                    <a:pt x="0" y="114329"/>
                  </a:lnTo>
                  <a:lnTo>
                    <a:pt x="5125" y="166083"/>
                  </a:lnTo>
                  <a:lnTo>
                    <a:pt x="14110" y="204928"/>
                  </a:lnTo>
                  <a:lnTo>
                    <a:pt x="27007" y="226000"/>
                  </a:lnTo>
                  <a:lnTo>
                    <a:pt x="35359" y="234895"/>
                  </a:lnTo>
                  <a:lnTo>
                    <a:pt x="57118" y="244778"/>
                  </a:lnTo>
                  <a:lnTo>
                    <a:pt x="81217" y="248000"/>
                  </a:lnTo>
                  <a:lnTo>
                    <a:pt x="103625" y="245533"/>
                  </a:lnTo>
                  <a:lnTo>
                    <a:pt x="122163" y="237418"/>
                  </a:lnTo>
                  <a:lnTo>
                    <a:pt x="153129" y="213144"/>
                  </a:lnTo>
                  <a:lnTo>
                    <a:pt x="174686" y="181567"/>
                  </a:lnTo>
                  <a:lnTo>
                    <a:pt x="193356" y="128975"/>
                  </a:lnTo>
                  <a:lnTo>
                    <a:pt x="196749" y="101386"/>
                  </a:lnTo>
                  <a:lnTo>
                    <a:pt x="192018" y="76646"/>
                  </a:lnTo>
                  <a:lnTo>
                    <a:pt x="16787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19571" y="1267483"/>
              <a:ext cx="177506" cy="430835"/>
            </a:xfrm>
            <a:custGeom>
              <a:avLst/>
              <a:gdLst/>
              <a:ahLst/>
              <a:cxnLst/>
              <a:rect l="0" t="0" r="0" b="0"/>
              <a:pathLst>
                <a:path w="177506" h="430835">
                  <a:moveTo>
                    <a:pt x="29030" y="122278"/>
                  </a:moveTo>
                  <a:lnTo>
                    <a:pt x="29029" y="182662"/>
                  </a:lnTo>
                  <a:lnTo>
                    <a:pt x="32149" y="234146"/>
                  </a:lnTo>
                  <a:lnTo>
                    <a:pt x="38095" y="293464"/>
                  </a:lnTo>
                  <a:lnTo>
                    <a:pt x="47674" y="356308"/>
                  </a:lnTo>
                  <a:lnTo>
                    <a:pt x="57712" y="411182"/>
                  </a:lnTo>
                  <a:lnTo>
                    <a:pt x="58155" y="430834"/>
                  </a:lnTo>
                  <a:lnTo>
                    <a:pt x="45791" y="379634"/>
                  </a:lnTo>
                  <a:lnTo>
                    <a:pt x="32384" y="316960"/>
                  </a:lnTo>
                  <a:lnTo>
                    <a:pt x="21965" y="265620"/>
                  </a:lnTo>
                  <a:lnTo>
                    <a:pt x="11469" y="213363"/>
                  </a:lnTo>
                  <a:lnTo>
                    <a:pt x="2120" y="160835"/>
                  </a:lnTo>
                  <a:lnTo>
                    <a:pt x="0" y="109396"/>
                  </a:lnTo>
                  <a:lnTo>
                    <a:pt x="9171" y="49500"/>
                  </a:lnTo>
                  <a:lnTo>
                    <a:pt x="12281" y="35155"/>
                  </a:lnTo>
                  <a:lnTo>
                    <a:pt x="25095" y="12977"/>
                  </a:lnTo>
                  <a:lnTo>
                    <a:pt x="33426" y="3787"/>
                  </a:lnTo>
                  <a:lnTo>
                    <a:pt x="43659" y="0"/>
                  </a:lnTo>
                  <a:lnTo>
                    <a:pt x="67507" y="2032"/>
                  </a:lnTo>
                  <a:lnTo>
                    <a:pt x="111369" y="15164"/>
                  </a:lnTo>
                  <a:lnTo>
                    <a:pt x="136225" y="33739"/>
                  </a:lnTo>
                  <a:lnTo>
                    <a:pt x="172709" y="80983"/>
                  </a:lnTo>
                  <a:lnTo>
                    <a:pt x="177505" y="101585"/>
                  </a:lnTo>
                  <a:lnTo>
                    <a:pt x="174567" y="122440"/>
                  </a:lnTo>
                  <a:lnTo>
                    <a:pt x="159759" y="152742"/>
                  </a:lnTo>
                  <a:lnTo>
                    <a:pt x="147183" y="169353"/>
                  </a:lnTo>
                  <a:lnTo>
                    <a:pt x="121360" y="186269"/>
                  </a:lnTo>
                  <a:lnTo>
                    <a:pt x="91482" y="198690"/>
                  </a:lnTo>
                  <a:lnTo>
                    <a:pt x="70824" y="199913"/>
                  </a:lnTo>
                  <a:lnTo>
                    <a:pt x="39558" y="195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96083" y="1147606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10528" y="54144"/>
                  </a:lnTo>
                  <a:lnTo>
                    <a:pt x="10528" y="101440"/>
                  </a:lnTo>
                  <a:lnTo>
                    <a:pt x="10528" y="153669"/>
                  </a:lnTo>
                  <a:lnTo>
                    <a:pt x="10528" y="208138"/>
                  </a:lnTo>
                  <a:lnTo>
                    <a:pt x="10528" y="251603"/>
                  </a:lnTo>
                  <a:lnTo>
                    <a:pt x="9358" y="313195"/>
                  </a:lnTo>
                  <a:lnTo>
                    <a:pt x="2195" y="37399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38155" y="1305533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25653" y="14654"/>
                  </a:lnTo>
                  <a:lnTo>
                    <a:pt x="163074" y="28198"/>
                  </a:lnTo>
                  <a:lnTo>
                    <a:pt x="112919" y="38641"/>
                  </a:lnTo>
                  <a:lnTo>
                    <a:pt x="53457" y="49530"/>
                  </a:lnTo>
                  <a:lnTo>
                    <a:pt x="20128" y="548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32953" y="1168663"/>
              <a:ext cx="368498" cy="409718"/>
            </a:xfrm>
            <a:custGeom>
              <a:avLst/>
              <a:gdLst/>
              <a:ahLst/>
              <a:cxnLst/>
              <a:rect l="0" t="0" r="0" b="0"/>
              <a:pathLst>
                <a:path w="368498" h="40971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5" y="163204"/>
                  </a:lnTo>
                  <a:lnTo>
                    <a:pt x="19161" y="211483"/>
                  </a:lnTo>
                  <a:lnTo>
                    <a:pt x="26084" y="261013"/>
                  </a:lnTo>
                  <a:lnTo>
                    <a:pt x="29955" y="318323"/>
                  </a:lnTo>
                  <a:lnTo>
                    <a:pt x="31103" y="368579"/>
                  </a:lnTo>
                  <a:lnTo>
                    <a:pt x="25853" y="407516"/>
                  </a:lnTo>
                  <a:lnTo>
                    <a:pt x="24255" y="409717"/>
                  </a:lnTo>
                  <a:lnTo>
                    <a:pt x="21688" y="371224"/>
                  </a:lnTo>
                  <a:lnTo>
                    <a:pt x="21182" y="312884"/>
                  </a:lnTo>
                  <a:lnTo>
                    <a:pt x="30657" y="257469"/>
                  </a:lnTo>
                  <a:lnTo>
                    <a:pt x="41311" y="233754"/>
                  </a:lnTo>
                  <a:lnTo>
                    <a:pt x="66053" y="206261"/>
                  </a:lnTo>
                  <a:lnTo>
                    <a:pt x="75621" y="201848"/>
                  </a:lnTo>
                  <a:lnTo>
                    <a:pt x="95610" y="200064"/>
                  </a:lnTo>
                  <a:lnTo>
                    <a:pt x="113073" y="206291"/>
                  </a:lnTo>
                  <a:lnTo>
                    <a:pt x="121006" y="211226"/>
                  </a:lnTo>
                  <a:lnTo>
                    <a:pt x="132939" y="226069"/>
                  </a:lnTo>
                  <a:lnTo>
                    <a:pt x="157582" y="284706"/>
                  </a:lnTo>
                  <a:lnTo>
                    <a:pt x="165234" y="319104"/>
                  </a:lnTo>
                  <a:lnTo>
                    <a:pt x="166308" y="332059"/>
                  </a:lnTo>
                  <a:lnTo>
                    <a:pt x="170534" y="338356"/>
                  </a:lnTo>
                  <a:lnTo>
                    <a:pt x="176860" y="340214"/>
                  </a:lnTo>
                  <a:lnTo>
                    <a:pt x="184587" y="339113"/>
                  </a:lnTo>
                  <a:lnTo>
                    <a:pt x="199412" y="331651"/>
                  </a:lnTo>
                  <a:lnTo>
                    <a:pt x="254727" y="287471"/>
                  </a:lnTo>
                  <a:lnTo>
                    <a:pt x="279285" y="266631"/>
                  </a:lnTo>
                  <a:lnTo>
                    <a:pt x="295791" y="240048"/>
                  </a:lnTo>
                  <a:lnTo>
                    <a:pt x="302501" y="204356"/>
                  </a:lnTo>
                  <a:lnTo>
                    <a:pt x="298764" y="195899"/>
                  </a:lnTo>
                  <a:lnTo>
                    <a:pt x="291593" y="190261"/>
                  </a:lnTo>
                  <a:lnTo>
                    <a:pt x="282133" y="186502"/>
                  </a:lnTo>
                  <a:lnTo>
                    <a:pt x="259144" y="185445"/>
                  </a:lnTo>
                  <a:lnTo>
                    <a:pt x="235668" y="190044"/>
                  </a:lnTo>
                  <a:lnTo>
                    <a:pt x="217435" y="199888"/>
                  </a:lnTo>
                  <a:lnTo>
                    <a:pt x="204653" y="215181"/>
                  </a:lnTo>
                  <a:lnTo>
                    <a:pt x="186915" y="259184"/>
                  </a:lnTo>
                  <a:lnTo>
                    <a:pt x="181334" y="299193"/>
                  </a:lnTo>
                  <a:lnTo>
                    <a:pt x="185270" y="335095"/>
                  </a:lnTo>
                  <a:lnTo>
                    <a:pt x="193866" y="354042"/>
                  </a:lnTo>
                  <a:lnTo>
                    <a:pt x="199434" y="362370"/>
                  </a:lnTo>
                  <a:lnTo>
                    <a:pt x="214979" y="374743"/>
                  </a:lnTo>
                  <a:lnTo>
                    <a:pt x="224038" y="379680"/>
                  </a:lnTo>
                  <a:lnTo>
                    <a:pt x="243462" y="382046"/>
                  </a:lnTo>
                  <a:lnTo>
                    <a:pt x="284527" y="374033"/>
                  </a:lnTo>
                  <a:lnTo>
                    <a:pt x="347463" y="345264"/>
                  </a:lnTo>
                  <a:lnTo>
                    <a:pt x="36849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82708" y="1125338"/>
              <a:ext cx="176712" cy="432918"/>
            </a:xfrm>
            <a:custGeom>
              <a:avLst/>
              <a:gdLst/>
              <a:ahLst/>
              <a:cxnLst/>
              <a:rect l="0" t="0" r="0" b="0"/>
              <a:pathLst>
                <a:path w="176712" h="432918">
                  <a:moveTo>
                    <a:pt x="166183" y="327594"/>
                  </a:moveTo>
                  <a:lnTo>
                    <a:pt x="131855" y="266721"/>
                  </a:lnTo>
                  <a:lnTo>
                    <a:pt x="105980" y="236801"/>
                  </a:lnTo>
                  <a:lnTo>
                    <a:pt x="97971" y="233140"/>
                  </a:lnTo>
                  <a:lnTo>
                    <a:pt x="79715" y="232192"/>
                  </a:lnTo>
                  <a:lnTo>
                    <a:pt x="63022" y="238790"/>
                  </a:lnTo>
                  <a:lnTo>
                    <a:pt x="47804" y="250691"/>
                  </a:lnTo>
                  <a:lnTo>
                    <a:pt x="27252" y="277122"/>
                  </a:lnTo>
                  <a:lnTo>
                    <a:pt x="5399" y="327880"/>
                  </a:lnTo>
                  <a:lnTo>
                    <a:pt x="0" y="364854"/>
                  </a:lnTo>
                  <a:lnTo>
                    <a:pt x="3990" y="399855"/>
                  </a:lnTo>
                  <a:lnTo>
                    <a:pt x="12599" y="418592"/>
                  </a:lnTo>
                  <a:lnTo>
                    <a:pt x="18170" y="426864"/>
                  </a:lnTo>
                  <a:lnTo>
                    <a:pt x="26563" y="431209"/>
                  </a:lnTo>
                  <a:lnTo>
                    <a:pt x="48368" y="432917"/>
                  </a:lnTo>
                  <a:lnTo>
                    <a:pt x="67417" y="426657"/>
                  </a:lnTo>
                  <a:lnTo>
                    <a:pt x="75772" y="421712"/>
                  </a:lnTo>
                  <a:lnTo>
                    <a:pt x="98711" y="392396"/>
                  </a:lnTo>
                  <a:lnTo>
                    <a:pt x="126252" y="334502"/>
                  </a:lnTo>
                  <a:lnTo>
                    <a:pt x="144171" y="277486"/>
                  </a:lnTo>
                  <a:lnTo>
                    <a:pt x="158975" y="216441"/>
                  </a:lnTo>
                  <a:lnTo>
                    <a:pt x="170825" y="156116"/>
                  </a:lnTo>
                  <a:lnTo>
                    <a:pt x="167447" y="104859"/>
                  </a:lnTo>
                  <a:lnTo>
                    <a:pt x="166433" y="44431"/>
                  </a:lnTo>
                  <a:lnTo>
                    <a:pt x="160667" y="4658"/>
                  </a:lnTo>
                  <a:lnTo>
                    <a:pt x="157826" y="0"/>
                  </a:lnTo>
                  <a:lnTo>
                    <a:pt x="154763" y="403"/>
                  </a:lnTo>
                  <a:lnTo>
                    <a:pt x="151550" y="4182"/>
                  </a:lnTo>
                  <a:lnTo>
                    <a:pt x="146395" y="52274"/>
                  </a:lnTo>
                  <a:lnTo>
                    <a:pt x="145502" y="102258"/>
                  </a:lnTo>
                  <a:lnTo>
                    <a:pt x="145236" y="159832"/>
                  </a:lnTo>
                  <a:lnTo>
                    <a:pt x="145158" y="215626"/>
                  </a:lnTo>
                  <a:lnTo>
                    <a:pt x="146305" y="273751"/>
                  </a:lnTo>
                  <a:lnTo>
                    <a:pt x="156580" y="336499"/>
                  </a:lnTo>
                  <a:lnTo>
                    <a:pt x="166458" y="373516"/>
                  </a:lnTo>
                  <a:lnTo>
                    <a:pt x="176711" y="401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77396" y="1351149"/>
              <a:ext cx="182066" cy="202717"/>
            </a:xfrm>
            <a:custGeom>
              <a:avLst/>
              <a:gdLst/>
              <a:ahLst/>
              <a:cxnLst/>
              <a:rect l="0" t="0" r="0" b="0"/>
              <a:pathLst>
                <a:path w="182066" h="202717">
                  <a:moveTo>
                    <a:pt x="24138" y="91255"/>
                  </a:moveTo>
                  <a:lnTo>
                    <a:pt x="40905" y="85666"/>
                  </a:lnTo>
                  <a:lnTo>
                    <a:pt x="58496" y="86041"/>
                  </a:lnTo>
                  <a:lnTo>
                    <a:pt x="78013" y="87768"/>
                  </a:lnTo>
                  <a:lnTo>
                    <a:pt x="129585" y="76295"/>
                  </a:lnTo>
                  <a:lnTo>
                    <a:pt x="155467" y="60826"/>
                  </a:lnTo>
                  <a:lnTo>
                    <a:pt x="159654" y="52252"/>
                  </a:lnTo>
                  <a:lnTo>
                    <a:pt x="161186" y="30246"/>
                  </a:lnTo>
                  <a:lnTo>
                    <a:pt x="157617" y="21337"/>
                  </a:lnTo>
                  <a:lnTo>
                    <a:pt x="144293" y="8317"/>
                  </a:lnTo>
                  <a:lnTo>
                    <a:pt x="123553" y="1751"/>
                  </a:lnTo>
                  <a:lnTo>
                    <a:pt x="111472" y="0"/>
                  </a:lnTo>
                  <a:lnTo>
                    <a:pt x="88689" y="4294"/>
                  </a:lnTo>
                  <a:lnTo>
                    <a:pt x="36018" y="26554"/>
                  </a:lnTo>
                  <a:lnTo>
                    <a:pt x="19278" y="42612"/>
                  </a:lnTo>
                  <a:lnTo>
                    <a:pt x="2291" y="71383"/>
                  </a:lnTo>
                  <a:lnTo>
                    <a:pt x="0" y="91781"/>
                  </a:lnTo>
                  <a:lnTo>
                    <a:pt x="8060" y="133473"/>
                  </a:lnTo>
                  <a:lnTo>
                    <a:pt x="23143" y="164985"/>
                  </a:lnTo>
                  <a:lnTo>
                    <a:pt x="48019" y="190960"/>
                  </a:lnTo>
                  <a:lnTo>
                    <a:pt x="70626" y="199909"/>
                  </a:lnTo>
                  <a:lnTo>
                    <a:pt x="95102" y="202716"/>
                  </a:lnTo>
                  <a:lnTo>
                    <a:pt x="158428" y="190000"/>
                  </a:lnTo>
                  <a:lnTo>
                    <a:pt x="182065" y="186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552902" y="1363115"/>
              <a:ext cx="143430" cy="198373"/>
            </a:xfrm>
            <a:custGeom>
              <a:avLst/>
              <a:gdLst/>
              <a:ahLst/>
              <a:cxnLst/>
              <a:rect l="0" t="0" r="0" b="0"/>
              <a:pathLst>
                <a:path w="143430" h="198373">
                  <a:moveTo>
                    <a:pt x="122372" y="5589"/>
                  </a:moveTo>
                  <a:lnTo>
                    <a:pt x="105604" y="0"/>
                  </a:lnTo>
                  <a:lnTo>
                    <a:pt x="88014" y="375"/>
                  </a:lnTo>
                  <a:lnTo>
                    <a:pt x="69667" y="5612"/>
                  </a:lnTo>
                  <a:lnTo>
                    <a:pt x="31579" y="34592"/>
                  </a:lnTo>
                  <a:lnTo>
                    <a:pt x="10203" y="60586"/>
                  </a:lnTo>
                  <a:lnTo>
                    <a:pt x="2329" y="83455"/>
                  </a:lnTo>
                  <a:lnTo>
                    <a:pt x="0" y="108046"/>
                  </a:lnTo>
                  <a:lnTo>
                    <a:pt x="2864" y="130674"/>
                  </a:lnTo>
                  <a:lnTo>
                    <a:pt x="11156" y="149310"/>
                  </a:lnTo>
                  <a:lnTo>
                    <a:pt x="35543" y="180338"/>
                  </a:lnTo>
                  <a:lnTo>
                    <a:pt x="67139" y="196317"/>
                  </a:lnTo>
                  <a:lnTo>
                    <a:pt x="89636" y="198372"/>
                  </a:lnTo>
                  <a:lnTo>
                    <a:pt x="118911" y="192951"/>
                  </a:lnTo>
                  <a:lnTo>
                    <a:pt x="143429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59503" y="1421347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8617"/>
                  </a:lnTo>
                  <a:lnTo>
                    <a:pt x="0" y="11768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48974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64788" y="1363063"/>
              <a:ext cx="287102" cy="216482"/>
            </a:xfrm>
            <a:custGeom>
              <a:avLst/>
              <a:gdLst/>
              <a:ahLst/>
              <a:cxnLst/>
              <a:rect l="0" t="0" r="0" b="0"/>
              <a:pathLst>
                <a:path w="287102" h="216482">
                  <a:moveTo>
                    <a:pt x="0" y="121455"/>
                  </a:moveTo>
                  <a:lnTo>
                    <a:pt x="5588" y="180072"/>
                  </a:lnTo>
                  <a:lnTo>
                    <a:pt x="14654" y="214862"/>
                  </a:lnTo>
                  <a:lnTo>
                    <a:pt x="16788" y="216481"/>
                  </a:lnTo>
                  <a:lnTo>
                    <a:pt x="19159" y="202683"/>
                  </a:lnTo>
                  <a:lnTo>
                    <a:pt x="9353" y="144312"/>
                  </a:lnTo>
                  <a:lnTo>
                    <a:pt x="5326" y="121085"/>
                  </a:lnTo>
                  <a:lnTo>
                    <a:pt x="12273" y="64926"/>
                  </a:lnTo>
                  <a:lnTo>
                    <a:pt x="15201" y="48674"/>
                  </a:lnTo>
                  <a:lnTo>
                    <a:pt x="20663" y="36670"/>
                  </a:lnTo>
                  <a:lnTo>
                    <a:pt x="36090" y="20212"/>
                  </a:lnTo>
                  <a:lnTo>
                    <a:pt x="43947" y="17694"/>
                  </a:lnTo>
                  <a:lnTo>
                    <a:pt x="51524" y="18356"/>
                  </a:lnTo>
                  <a:lnTo>
                    <a:pt x="58915" y="21137"/>
                  </a:lnTo>
                  <a:lnTo>
                    <a:pt x="80497" y="41818"/>
                  </a:lnTo>
                  <a:lnTo>
                    <a:pt x="122812" y="95212"/>
                  </a:lnTo>
                  <a:lnTo>
                    <a:pt x="126328" y="103959"/>
                  </a:lnTo>
                  <a:lnTo>
                    <a:pt x="127115" y="123038"/>
                  </a:lnTo>
                  <a:lnTo>
                    <a:pt x="126857" y="123680"/>
                  </a:lnTo>
                  <a:lnTo>
                    <a:pt x="120320" y="61156"/>
                  </a:lnTo>
                  <a:lnTo>
                    <a:pt x="122886" y="38503"/>
                  </a:lnTo>
                  <a:lnTo>
                    <a:pt x="134164" y="19857"/>
                  </a:lnTo>
                  <a:lnTo>
                    <a:pt x="142086" y="11609"/>
                  </a:lnTo>
                  <a:lnTo>
                    <a:pt x="163364" y="2444"/>
                  </a:lnTo>
                  <a:lnTo>
                    <a:pt x="175590" y="0"/>
                  </a:lnTo>
                  <a:lnTo>
                    <a:pt x="198533" y="3524"/>
                  </a:lnTo>
                  <a:lnTo>
                    <a:pt x="219258" y="14059"/>
                  </a:lnTo>
                  <a:lnTo>
                    <a:pt x="244079" y="40891"/>
                  </a:lnTo>
                  <a:lnTo>
                    <a:pt x="270308" y="91286"/>
                  </a:lnTo>
                  <a:lnTo>
                    <a:pt x="287101" y="146301"/>
                  </a:lnTo>
                  <a:lnTo>
                    <a:pt x="285451" y="198556"/>
                  </a:lnTo>
                  <a:lnTo>
                    <a:pt x="284269" y="216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20022" y="1412261"/>
              <a:ext cx="223834" cy="188242"/>
            </a:xfrm>
            <a:custGeom>
              <a:avLst/>
              <a:gdLst/>
              <a:ahLst/>
              <a:cxnLst/>
              <a:rect l="0" t="0" r="0" b="0"/>
              <a:pathLst>
                <a:path w="223834" h="188242">
                  <a:moveTo>
                    <a:pt x="108020" y="82785"/>
                  </a:moveTo>
                  <a:lnTo>
                    <a:pt x="119198" y="71607"/>
                  </a:lnTo>
                  <a:lnTo>
                    <a:pt x="121321" y="63635"/>
                  </a:lnTo>
                  <a:lnTo>
                    <a:pt x="120560" y="42298"/>
                  </a:lnTo>
                  <a:lnTo>
                    <a:pt x="107965" y="9568"/>
                  </a:lnTo>
                  <a:lnTo>
                    <a:pt x="100964" y="3558"/>
                  </a:lnTo>
                  <a:lnTo>
                    <a:pt x="92788" y="721"/>
                  </a:lnTo>
                  <a:lnTo>
                    <a:pt x="83826" y="0"/>
                  </a:lnTo>
                  <a:lnTo>
                    <a:pt x="64511" y="5438"/>
                  </a:lnTo>
                  <a:lnTo>
                    <a:pt x="37027" y="21653"/>
                  </a:lnTo>
                  <a:lnTo>
                    <a:pt x="22654" y="35728"/>
                  </a:lnTo>
                  <a:lnTo>
                    <a:pt x="0" y="83521"/>
                  </a:lnTo>
                  <a:lnTo>
                    <a:pt x="104" y="125767"/>
                  </a:lnTo>
                  <a:lnTo>
                    <a:pt x="7544" y="164151"/>
                  </a:lnTo>
                  <a:lnTo>
                    <a:pt x="12959" y="173294"/>
                  </a:lnTo>
                  <a:lnTo>
                    <a:pt x="28336" y="186572"/>
                  </a:lnTo>
                  <a:lnTo>
                    <a:pt x="37349" y="188241"/>
                  </a:lnTo>
                  <a:lnTo>
                    <a:pt x="56723" y="183857"/>
                  </a:lnTo>
                  <a:lnTo>
                    <a:pt x="73912" y="167870"/>
                  </a:lnTo>
                  <a:lnTo>
                    <a:pt x="115207" y="112251"/>
                  </a:lnTo>
                  <a:lnTo>
                    <a:pt x="122912" y="91202"/>
                  </a:lnTo>
                  <a:lnTo>
                    <a:pt x="126336" y="66249"/>
                  </a:lnTo>
                  <a:lnTo>
                    <a:pt x="128420" y="62402"/>
                  </a:lnTo>
                  <a:lnTo>
                    <a:pt x="130978" y="64517"/>
                  </a:lnTo>
                  <a:lnTo>
                    <a:pt x="153420" y="123873"/>
                  </a:lnTo>
                  <a:lnTo>
                    <a:pt x="166802" y="144330"/>
                  </a:lnTo>
                  <a:lnTo>
                    <a:pt x="184447" y="161221"/>
                  </a:lnTo>
                  <a:lnTo>
                    <a:pt x="192897" y="165492"/>
                  </a:lnTo>
                  <a:lnTo>
                    <a:pt x="223833" y="167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96497" y="1158134"/>
              <a:ext cx="52644" cy="452727"/>
            </a:xfrm>
            <a:custGeom>
              <a:avLst/>
              <a:gdLst/>
              <a:ahLst/>
              <a:cxnLst/>
              <a:rect l="0" t="0" r="0" b="0"/>
              <a:pathLst>
                <a:path w="52644" h="452727">
                  <a:moveTo>
                    <a:pt x="0" y="0"/>
                  </a:moveTo>
                  <a:lnTo>
                    <a:pt x="0" y="48931"/>
                  </a:lnTo>
                  <a:lnTo>
                    <a:pt x="3120" y="103016"/>
                  </a:lnTo>
                  <a:lnTo>
                    <a:pt x="8334" y="161545"/>
                  </a:lnTo>
                  <a:lnTo>
                    <a:pt x="15684" y="223243"/>
                  </a:lnTo>
                  <a:lnTo>
                    <a:pt x="19466" y="283085"/>
                  </a:lnTo>
                  <a:lnTo>
                    <a:pt x="27978" y="344217"/>
                  </a:lnTo>
                  <a:lnTo>
                    <a:pt x="33993" y="397020"/>
                  </a:lnTo>
                  <a:lnTo>
                    <a:pt x="52643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860046" y="1411796"/>
              <a:ext cx="157832" cy="424368"/>
            </a:xfrm>
            <a:custGeom>
              <a:avLst/>
              <a:gdLst/>
              <a:ahLst/>
              <a:cxnLst/>
              <a:rect l="0" t="0" r="0" b="0"/>
              <a:pathLst>
                <a:path w="157832" h="424368">
                  <a:moveTo>
                    <a:pt x="36534" y="156950"/>
                  </a:moveTo>
                  <a:lnTo>
                    <a:pt x="29299" y="184506"/>
                  </a:lnTo>
                  <a:lnTo>
                    <a:pt x="23537" y="243848"/>
                  </a:lnTo>
                  <a:lnTo>
                    <a:pt x="20984" y="297731"/>
                  </a:lnTo>
                  <a:lnTo>
                    <a:pt x="24518" y="355030"/>
                  </a:lnTo>
                  <a:lnTo>
                    <a:pt x="28685" y="405933"/>
                  </a:lnTo>
                  <a:lnTo>
                    <a:pt x="31301" y="421205"/>
                  </a:lnTo>
                  <a:lnTo>
                    <a:pt x="33046" y="424367"/>
                  </a:lnTo>
                  <a:lnTo>
                    <a:pt x="34983" y="409163"/>
                  </a:lnTo>
                  <a:lnTo>
                    <a:pt x="30485" y="361141"/>
                  </a:lnTo>
                  <a:lnTo>
                    <a:pt x="18485" y="300012"/>
                  </a:lnTo>
                  <a:lnTo>
                    <a:pt x="7970" y="243571"/>
                  </a:lnTo>
                  <a:lnTo>
                    <a:pt x="2724" y="189244"/>
                  </a:lnTo>
                  <a:lnTo>
                    <a:pt x="0" y="139222"/>
                  </a:lnTo>
                  <a:lnTo>
                    <a:pt x="6602" y="91646"/>
                  </a:lnTo>
                  <a:lnTo>
                    <a:pt x="19313" y="28757"/>
                  </a:lnTo>
                  <a:lnTo>
                    <a:pt x="25054" y="17675"/>
                  </a:lnTo>
                  <a:lnTo>
                    <a:pt x="40790" y="2243"/>
                  </a:lnTo>
                  <a:lnTo>
                    <a:pt x="49900" y="0"/>
                  </a:lnTo>
                  <a:lnTo>
                    <a:pt x="69381" y="3746"/>
                  </a:lnTo>
                  <a:lnTo>
                    <a:pt x="100079" y="24598"/>
                  </a:lnTo>
                  <a:lnTo>
                    <a:pt x="148254" y="83647"/>
                  </a:lnTo>
                  <a:lnTo>
                    <a:pt x="156378" y="110723"/>
                  </a:lnTo>
                  <a:lnTo>
                    <a:pt x="157831" y="155731"/>
                  </a:lnTo>
                  <a:lnTo>
                    <a:pt x="156003" y="170175"/>
                  </a:lnTo>
                  <a:lnTo>
                    <a:pt x="151276" y="180975"/>
                  </a:lnTo>
                  <a:lnTo>
                    <a:pt x="136663" y="196093"/>
                  </a:lnTo>
                  <a:lnTo>
                    <a:pt x="108706" y="211182"/>
                  </a:lnTo>
                  <a:lnTo>
                    <a:pt x="91617" y="213028"/>
                  </a:lnTo>
                  <a:lnTo>
                    <a:pt x="68119" y="209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073323" y="1389761"/>
              <a:ext cx="152511" cy="216597"/>
            </a:xfrm>
            <a:custGeom>
              <a:avLst/>
              <a:gdLst/>
              <a:ahLst/>
              <a:cxnLst/>
              <a:rect l="0" t="0" r="0" b="0"/>
              <a:pathLst>
                <a:path w="152511" h="216597">
                  <a:moveTo>
                    <a:pt x="96998" y="31586"/>
                  </a:moveTo>
                  <a:lnTo>
                    <a:pt x="80230" y="25997"/>
                  </a:lnTo>
                  <a:lnTo>
                    <a:pt x="72952" y="26690"/>
                  </a:lnTo>
                  <a:lnTo>
                    <a:pt x="58625" y="33699"/>
                  </a:lnTo>
                  <a:lnTo>
                    <a:pt x="30363" y="58433"/>
                  </a:lnTo>
                  <a:lnTo>
                    <a:pt x="10444" y="87114"/>
                  </a:lnTo>
                  <a:lnTo>
                    <a:pt x="817" y="111637"/>
                  </a:lnTo>
                  <a:lnTo>
                    <a:pt x="0" y="151751"/>
                  </a:lnTo>
                  <a:lnTo>
                    <a:pt x="7484" y="173120"/>
                  </a:lnTo>
                  <a:lnTo>
                    <a:pt x="31354" y="205902"/>
                  </a:lnTo>
                  <a:lnTo>
                    <a:pt x="51055" y="214345"/>
                  </a:lnTo>
                  <a:lnTo>
                    <a:pt x="62860" y="216596"/>
                  </a:lnTo>
                  <a:lnTo>
                    <a:pt x="88454" y="212858"/>
                  </a:lnTo>
                  <a:lnTo>
                    <a:pt x="113088" y="202229"/>
                  </a:lnTo>
                  <a:lnTo>
                    <a:pt x="131836" y="185806"/>
                  </a:lnTo>
                  <a:lnTo>
                    <a:pt x="149954" y="156829"/>
                  </a:lnTo>
                  <a:lnTo>
                    <a:pt x="152510" y="130143"/>
                  </a:lnTo>
                  <a:lnTo>
                    <a:pt x="148576" y="101125"/>
                  </a:lnTo>
                  <a:lnTo>
                    <a:pt x="120501" y="42953"/>
                  </a:lnTo>
                  <a:lnTo>
                    <a:pt x="94448" y="10911"/>
                  </a:lnTo>
                  <a:lnTo>
                    <a:pt x="759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338777" y="145293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9878" y="155555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328249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444062" y="1453525"/>
              <a:ext cx="168457" cy="209978"/>
            </a:xfrm>
            <a:custGeom>
              <a:avLst/>
              <a:gdLst/>
              <a:ahLst/>
              <a:cxnLst/>
              <a:rect l="0" t="0" r="0" b="0"/>
              <a:pathLst>
                <a:path w="168457" h="209978">
                  <a:moveTo>
                    <a:pt x="0" y="52050"/>
                  </a:moveTo>
                  <a:lnTo>
                    <a:pt x="23719" y="96012"/>
                  </a:lnTo>
                  <a:lnTo>
                    <a:pt x="33669" y="155383"/>
                  </a:lnTo>
                  <a:lnTo>
                    <a:pt x="37191" y="177524"/>
                  </a:lnTo>
                  <a:lnTo>
                    <a:pt x="34857" y="199063"/>
                  </a:lnTo>
                  <a:lnTo>
                    <a:pt x="32596" y="201531"/>
                  </a:lnTo>
                  <a:lnTo>
                    <a:pt x="29920" y="198497"/>
                  </a:lnTo>
                  <a:lnTo>
                    <a:pt x="26966" y="191796"/>
                  </a:lnTo>
                  <a:lnTo>
                    <a:pt x="21054" y="134116"/>
                  </a:lnTo>
                  <a:lnTo>
                    <a:pt x="15337" y="95473"/>
                  </a:lnTo>
                  <a:lnTo>
                    <a:pt x="19580" y="41087"/>
                  </a:lnTo>
                  <a:lnTo>
                    <a:pt x="20072" y="27194"/>
                  </a:lnTo>
                  <a:lnTo>
                    <a:pt x="23910" y="16761"/>
                  </a:lnTo>
                  <a:lnTo>
                    <a:pt x="37533" y="2051"/>
                  </a:lnTo>
                  <a:lnTo>
                    <a:pt x="44909" y="0"/>
                  </a:lnTo>
                  <a:lnTo>
                    <a:pt x="52166" y="972"/>
                  </a:lnTo>
                  <a:lnTo>
                    <a:pt x="86214" y="19344"/>
                  </a:lnTo>
                  <a:lnTo>
                    <a:pt x="99929" y="38294"/>
                  </a:lnTo>
                  <a:lnTo>
                    <a:pt x="122127" y="100974"/>
                  </a:lnTo>
                  <a:lnTo>
                    <a:pt x="140287" y="156845"/>
                  </a:lnTo>
                  <a:lnTo>
                    <a:pt x="154400" y="195843"/>
                  </a:lnTo>
                  <a:lnTo>
                    <a:pt x="168456" y="209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633575" y="1137077"/>
              <a:ext cx="26827" cy="515898"/>
            </a:xfrm>
            <a:custGeom>
              <a:avLst/>
              <a:gdLst/>
              <a:ahLst/>
              <a:cxnLst/>
              <a:rect l="0" t="0" r="0" b="0"/>
              <a:pathLst>
                <a:path w="26827" h="5158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5590" y="216624"/>
                  </a:lnTo>
                  <a:lnTo>
                    <a:pt x="9554" y="270734"/>
                  </a:lnTo>
                  <a:lnTo>
                    <a:pt x="13455" y="323363"/>
                  </a:lnTo>
                  <a:lnTo>
                    <a:pt x="19555" y="384669"/>
                  </a:lnTo>
                  <a:lnTo>
                    <a:pt x="26826" y="440322"/>
                  </a:lnTo>
                  <a:lnTo>
                    <a:pt x="22543" y="488923"/>
                  </a:lnTo>
                  <a:lnTo>
                    <a:pt x="21057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454591" y="1358176"/>
              <a:ext cx="326384" cy="10529"/>
            </a:xfrm>
            <a:custGeom>
              <a:avLst/>
              <a:gdLst/>
              <a:ahLst/>
              <a:cxnLst/>
              <a:rect l="0" t="0" r="0" b="0"/>
              <a:pathLst>
                <a:path w="326384" h="10529">
                  <a:moveTo>
                    <a:pt x="326383" y="0"/>
                  </a:moveTo>
                  <a:lnTo>
                    <a:pt x="275950" y="0"/>
                  </a:lnTo>
                  <a:lnTo>
                    <a:pt x="222143" y="1169"/>
                  </a:lnTo>
                  <a:lnTo>
                    <a:pt x="161383" y="8333"/>
                  </a:lnTo>
                  <a:lnTo>
                    <a:pt x="106309" y="9878"/>
                  </a:lnTo>
                  <a:lnTo>
                    <a:pt x="52945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770446" y="1382246"/>
              <a:ext cx="249001" cy="329728"/>
            </a:xfrm>
            <a:custGeom>
              <a:avLst/>
              <a:gdLst/>
              <a:ahLst/>
              <a:cxnLst/>
              <a:rect l="0" t="0" r="0" b="0"/>
              <a:pathLst>
                <a:path w="249001" h="329728">
                  <a:moveTo>
                    <a:pt x="200041" y="39101"/>
                  </a:moveTo>
                  <a:lnTo>
                    <a:pt x="188863" y="22333"/>
                  </a:lnTo>
                  <a:lnTo>
                    <a:pt x="174016" y="10981"/>
                  </a:lnTo>
                  <a:lnTo>
                    <a:pt x="154549" y="3207"/>
                  </a:lnTo>
                  <a:lnTo>
                    <a:pt x="118451" y="0"/>
                  </a:lnTo>
                  <a:lnTo>
                    <a:pt x="83840" y="7108"/>
                  </a:lnTo>
                  <a:lnTo>
                    <a:pt x="57929" y="17473"/>
                  </a:lnTo>
                  <a:lnTo>
                    <a:pt x="40173" y="32998"/>
                  </a:lnTo>
                  <a:lnTo>
                    <a:pt x="33801" y="42051"/>
                  </a:lnTo>
                  <a:lnTo>
                    <a:pt x="29840" y="61469"/>
                  </a:lnTo>
                  <a:lnTo>
                    <a:pt x="30422" y="71560"/>
                  </a:lnTo>
                  <a:lnTo>
                    <a:pt x="34319" y="79458"/>
                  </a:lnTo>
                  <a:lnTo>
                    <a:pt x="75446" y="110215"/>
                  </a:lnTo>
                  <a:lnTo>
                    <a:pt x="129691" y="133054"/>
                  </a:lnTo>
                  <a:lnTo>
                    <a:pt x="188567" y="152469"/>
                  </a:lnTo>
                  <a:lnTo>
                    <a:pt x="210150" y="163966"/>
                  </a:lnTo>
                  <a:lnTo>
                    <a:pt x="225201" y="179994"/>
                  </a:lnTo>
                  <a:lnTo>
                    <a:pt x="240251" y="211868"/>
                  </a:lnTo>
                  <a:lnTo>
                    <a:pt x="249000" y="250948"/>
                  </a:lnTo>
                  <a:lnTo>
                    <a:pt x="248706" y="275975"/>
                  </a:lnTo>
                  <a:lnTo>
                    <a:pt x="240777" y="294897"/>
                  </a:lnTo>
                  <a:lnTo>
                    <a:pt x="217570" y="318703"/>
                  </a:lnTo>
                  <a:lnTo>
                    <a:pt x="195354" y="327145"/>
                  </a:lnTo>
                  <a:lnTo>
                    <a:pt x="168712" y="329727"/>
                  </a:lnTo>
                  <a:lnTo>
                    <a:pt x="119659" y="324604"/>
                  </a:lnTo>
                  <a:lnTo>
                    <a:pt x="63530" y="315677"/>
                  </a:lnTo>
                  <a:lnTo>
                    <a:pt x="13935" y="305299"/>
                  </a:lnTo>
                  <a:lnTo>
                    <a:pt x="0" y="302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4841420" y="447220"/>
            <a:ext cx="618959" cy="395996"/>
          </a:xfrm>
          <a:custGeom>
            <a:avLst/>
            <a:gdLst/>
            <a:ahLst/>
            <a:cxnLst/>
            <a:rect l="0" t="0" r="0" b="0"/>
            <a:pathLst>
              <a:path w="618959" h="395996">
                <a:moveTo>
                  <a:pt x="159616" y="352945"/>
                </a:moveTo>
                <a:lnTo>
                  <a:pt x="178744" y="300240"/>
                </a:lnTo>
                <a:lnTo>
                  <a:pt x="216215" y="246576"/>
                </a:lnTo>
                <a:lnTo>
                  <a:pt x="250922" y="189286"/>
                </a:lnTo>
                <a:lnTo>
                  <a:pt x="277781" y="136087"/>
                </a:lnTo>
                <a:lnTo>
                  <a:pt x="299381" y="74174"/>
                </a:lnTo>
                <a:lnTo>
                  <a:pt x="315082" y="21582"/>
                </a:lnTo>
                <a:lnTo>
                  <a:pt x="326588" y="2512"/>
                </a:lnTo>
                <a:lnTo>
                  <a:pt x="332932" y="0"/>
                </a:lnTo>
                <a:lnTo>
                  <a:pt x="339501" y="1835"/>
                </a:lnTo>
                <a:lnTo>
                  <a:pt x="353038" y="13232"/>
                </a:lnTo>
                <a:lnTo>
                  <a:pt x="372644" y="39380"/>
                </a:lnTo>
                <a:lnTo>
                  <a:pt x="406267" y="100462"/>
                </a:lnTo>
                <a:lnTo>
                  <a:pt x="447481" y="163450"/>
                </a:lnTo>
                <a:lnTo>
                  <a:pt x="489516" y="226605"/>
                </a:lnTo>
                <a:lnTo>
                  <a:pt x="524605" y="284835"/>
                </a:lnTo>
                <a:lnTo>
                  <a:pt x="561129" y="343447"/>
                </a:lnTo>
                <a:lnTo>
                  <a:pt x="598737" y="391024"/>
                </a:lnTo>
                <a:lnTo>
                  <a:pt x="598592" y="394709"/>
                </a:lnTo>
                <a:lnTo>
                  <a:pt x="593817" y="395995"/>
                </a:lnTo>
                <a:lnTo>
                  <a:pt x="585954" y="395683"/>
                </a:lnTo>
                <a:lnTo>
                  <a:pt x="570978" y="389098"/>
                </a:lnTo>
                <a:lnTo>
                  <a:pt x="508393" y="352422"/>
                </a:lnTo>
                <a:lnTo>
                  <a:pt x="472747" y="334853"/>
                </a:lnTo>
                <a:lnTo>
                  <a:pt x="412158" y="313561"/>
                </a:lnTo>
                <a:lnTo>
                  <a:pt x="358936" y="292047"/>
                </a:lnTo>
                <a:lnTo>
                  <a:pt x="296608" y="271356"/>
                </a:lnTo>
                <a:lnTo>
                  <a:pt x="243175" y="249915"/>
                </a:lnTo>
                <a:lnTo>
                  <a:pt x="193149" y="234068"/>
                </a:lnTo>
                <a:lnTo>
                  <a:pt x="143425" y="217637"/>
                </a:lnTo>
                <a:lnTo>
                  <a:pt x="89828" y="203539"/>
                </a:lnTo>
                <a:lnTo>
                  <a:pt x="28891" y="188296"/>
                </a:lnTo>
                <a:lnTo>
                  <a:pt x="4420" y="181112"/>
                </a:lnTo>
                <a:lnTo>
                  <a:pt x="0" y="177558"/>
                </a:lnTo>
                <a:lnTo>
                  <a:pt x="563" y="174020"/>
                </a:lnTo>
                <a:lnTo>
                  <a:pt x="4448" y="170490"/>
                </a:lnTo>
                <a:lnTo>
                  <a:pt x="51540" y="164827"/>
                </a:lnTo>
                <a:lnTo>
                  <a:pt x="113355" y="163708"/>
                </a:lnTo>
                <a:lnTo>
                  <a:pt x="175694" y="157898"/>
                </a:lnTo>
                <a:lnTo>
                  <a:pt x="233719" y="153890"/>
                </a:lnTo>
                <a:lnTo>
                  <a:pt x="293746" y="153196"/>
                </a:lnTo>
                <a:lnTo>
                  <a:pt x="346237" y="152990"/>
                </a:lnTo>
                <a:lnTo>
                  <a:pt x="407414" y="151760"/>
                </a:lnTo>
                <a:lnTo>
                  <a:pt x="453356" y="144506"/>
                </a:lnTo>
                <a:lnTo>
                  <a:pt x="507523" y="133778"/>
                </a:lnTo>
                <a:lnTo>
                  <a:pt x="568933" y="109785"/>
                </a:lnTo>
                <a:lnTo>
                  <a:pt x="618757" y="81412"/>
                </a:lnTo>
                <a:lnTo>
                  <a:pt x="618958" y="84185"/>
                </a:lnTo>
                <a:lnTo>
                  <a:pt x="616753" y="89544"/>
                </a:lnTo>
                <a:lnTo>
                  <a:pt x="578421" y="123361"/>
                </a:lnTo>
                <a:lnTo>
                  <a:pt x="515737" y="163836"/>
                </a:lnTo>
                <a:lnTo>
                  <a:pt x="458208" y="200037"/>
                </a:lnTo>
                <a:lnTo>
                  <a:pt x="402271" y="228535"/>
                </a:lnTo>
                <a:lnTo>
                  <a:pt x="348025" y="260783"/>
                </a:lnTo>
                <a:lnTo>
                  <a:pt x="287430" y="287762"/>
                </a:lnTo>
                <a:lnTo>
                  <a:pt x="233509" y="310104"/>
                </a:lnTo>
                <a:lnTo>
                  <a:pt x="178359" y="336689"/>
                </a:lnTo>
                <a:lnTo>
                  <a:pt x="118778" y="363729"/>
                </a:lnTo>
                <a:lnTo>
                  <a:pt x="64859" y="39505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140584" y="389554"/>
            <a:ext cx="2575976" cy="910464"/>
            <a:chOff x="1140584" y="389554"/>
            <a:chExt cx="2575976" cy="910464"/>
          </a:xfrm>
        </p:grpSpPr>
        <p:sp>
          <p:nvSpPr>
            <p:cNvPr id="2" name="Freeform 1"/>
            <p:cNvSpPr/>
            <p:nvPr/>
          </p:nvSpPr>
          <p:spPr>
            <a:xfrm>
              <a:off x="1140584" y="389554"/>
              <a:ext cx="280764" cy="593538"/>
            </a:xfrm>
            <a:custGeom>
              <a:avLst/>
              <a:gdLst/>
              <a:ahLst/>
              <a:cxnLst/>
              <a:rect l="0" t="0" r="0" b="0"/>
              <a:pathLst>
                <a:path w="280764" h="593538">
                  <a:moveTo>
                    <a:pt x="70193" y="0"/>
                  </a:moveTo>
                  <a:lnTo>
                    <a:pt x="52234" y="53875"/>
                  </a:lnTo>
                  <a:lnTo>
                    <a:pt x="41646" y="98119"/>
                  </a:lnTo>
                  <a:lnTo>
                    <a:pt x="30602" y="156984"/>
                  </a:lnTo>
                  <a:lnTo>
                    <a:pt x="19598" y="188063"/>
                  </a:lnTo>
                  <a:lnTo>
                    <a:pt x="8322" y="204856"/>
                  </a:lnTo>
                  <a:lnTo>
                    <a:pt x="4379" y="204421"/>
                  </a:lnTo>
                  <a:lnTo>
                    <a:pt x="1750" y="198282"/>
                  </a:lnTo>
                  <a:lnTo>
                    <a:pt x="0" y="177033"/>
                  </a:lnTo>
                  <a:lnTo>
                    <a:pt x="11455" y="117174"/>
                  </a:lnTo>
                  <a:lnTo>
                    <a:pt x="33157" y="67902"/>
                  </a:lnTo>
                  <a:lnTo>
                    <a:pt x="46324" y="49286"/>
                  </a:lnTo>
                  <a:lnTo>
                    <a:pt x="78068" y="25652"/>
                  </a:lnTo>
                  <a:lnTo>
                    <a:pt x="90651" y="22950"/>
                  </a:lnTo>
                  <a:lnTo>
                    <a:pt x="141348" y="32306"/>
                  </a:lnTo>
                  <a:lnTo>
                    <a:pt x="162648" y="40095"/>
                  </a:lnTo>
                  <a:lnTo>
                    <a:pt x="187794" y="58803"/>
                  </a:lnTo>
                  <a:lnTo>
                    <a:pt x="238548" y="121489"/>
                  </a:lnTo>
                  <a:lnTo>
                    <a:pt x="251472" y="148751"/>
                  </a:lnTo>
                  <a:lnTo>
                    <a:pt x="262985" y="203562"/>
                  </a:lnTo>
                  <a:lnTo>
                    <a:pt x="260028" y="265425"/>
                  </a:lnTo>
                  <a:lnTo>
                    <a:pt x="254779" y="311379"/>
                  </a:lnTo>
                  <a:lnTo>
                    <a:pt x="245248" y="360932"/>
                  </a:lnTo>
                  <a:lnTo>
                    <a:pt x="231547" y="416353"/>
                  </a:lnTo>
                  <a:lnTo>
                    <a:pt x="214071" y="478741"/>
                  </a:lnTo>
                  <a:lnTo>
                    <a:pt x="197961" y="508657"/>
                  </a:lnTo>
                  <a:lnTo>
                    <a:pt x="141769" y="566777"/>
                  </a:lnTo>
                  <a:lnTo>
                    <a:pt x="114873" y="585303"/>
                  </a:lnTo>
                  <a:lnTo>
                    <a:pt x="87321" y="593537"/>
                  </a:lnTo>
                  <a:lnTo>
                    <a:pt x="62597" y="590958"/>
                  </a:lnTo>
                  <a:lnTo>
                    <a:pt x="41081" y="580842"/>
                  </a:lnTo>
                  <a:lnTo>
                    <a:pt x="23719" y="564648"/>
                  </a:lnTo>
                  <a:lnTo>
                    <a:pt x="6380" y="535801"/>
                  </a:lnTo>
                  <a:lnTo>
                    <a:pt x="4007" y="509145"/>
                  </a:lnTo>
                  <a:lnTo>
                    <a:pt x="5012" y="493848"/>
                  </a:lnTo>
                  <a:lnTo>
                    <a:pt x="10361" y="481310"/>
                  </a:lnTo>
                  <a:lnTo>
                    <a:pt x="28783" y="461140"/>
                  </a:lnTo>
                  <a:lnTo>
                    <a:pt x="52568" y="450616"/>
                  </a:lnTo>
                  <a:lnTo>
                    <a:pt x="105966" y="443860"/>
                  </a:lnTo>
                  <a:lnTo>
                    <a:pt x="161574" y="452101"/>
                  </a:lnTo>
                  <a:lnTo>
                    <a:pt x="201254" y="468658"/>
                  </a:lnTo>
                  <a:lnTo>
                    <a:pt x="264374" y="509768"/>
                  </a:lnTo>
                  <a:lnTo>
                    <a:pt x="280763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10860" y="863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40937" y="400082"/>
              <a:ext cx="315268" cy="524264"/>
            </a:xfrm>
            <a:custGeom>
              <a:avLst/>
              <a:gdLst/>
              <a:ahLst/>
              <a:cxnLst/>
              <a:rect l="0" t="0" r="0" b="0"/>
              <a:pathLst>
                <a:path w="315268" h="524264">
                  <a:moveTo>
                    <a:pt x="270006" y="0"/>
                  </a:moveTo>
                  <a:lnTo>
                    <a:pt x="215861" y="0"/>
                  </a:lnTo>
                  <a:lnTo>
                    <a:pt x="155325" y="0"/>
                  </a:lnTo>
                  <a:lnTo>
                    <a:pt x="94278" y="0"/>
                  </a:lnTo>
                  <a:lnTo>
                    <a:pt x="45453" y="1170"/>
                  </a:lnTo>
                  <a:lnTo>
                    <a:pt x="15396" y="5590"/>
                  </a:lnTo>
                  <a:lnTo>
                    <a:pt x="6679" y="10746"/>
                  </a:lnTo>
                  <a:lnTo>
                    <a:pt x="2038" y="17692"/>
                  </a:lnTo>
                  <a:lnTo>
                    <a:pt x="0" y="37109"/>
                  </a:lnTo>
                  <a:lnTo>
                    <a:pt x="8224" y="90995"/>
                  </a:lnTo>
                  <a:lnTo>
                    <a:pt x="23359" y="148074"/>
                  </a:lnTo>
                  <a:lnTo>
                    <a:pt x="32848" y="209042"/>
                  </a:lnTo>
                  <a:lnTo>
                    <a:pt x="35861" y="211891"/>
                  </a:lnTo>
                  <a:lnTo>
                    <a:pt x="39040" y="209111"/>
                  </a:lnTo>
                  <a:lnTo>
                    <a:pt x="42329" y="202578"/>
                  </a:lnTo>
                  <a:lnTo>
                    <a:pt x="58462" y="192201"/>
                  </a:lnTo>
                  <a:lnTo>
                    <a:pt x="82399" y="184858"/>
                  </a:lnTo>
                  <a:lnTo>
                    <a:pt x="126421" y="181895"/>
                  </a:lnTo>
                  <a:lnTo>
                    <a:pt x="184893" y="193868"/>
                  </a:lnTo>
                  <a:lnTo>
                    <a:pt x="226547" y="215633"/>
                  </a:lnTo>
                  <a:lnTo>
                    <a:pt x="280325" y="264736"/>
                  </a:lnTo>
                  <a:lnTo>
                    <a:pt x="302829" y="296419"/>
                  </a:lnTo>
                  <a:lnTo>
                    <a:pt x="313060" y="321645"/>
                  </a:lnTo>
                  <a:lnTo>
                    <a:pt x="315267" y="348454"/>
                  </a:lnTo>
                  <a:lnTo>
                    <a:pt x="307152" y="409382"/>
                  </a:lnTo>
                  <a:lnTo>
                    <a:pt x="293114" y="460932"/>
                  </a:lnTo>
                  <a:lnTo>
                    <a:pt x="281836" y="483279"/>
                  </a:lnTo>
                  <a:lnTo>
                    <a:pt x="262785" y="501790"/>
                  </a:lnTo>
                  <a:lnTo>
                    <a:pt x="238721" y="515476"/>
                  </a:lnTo>
                  <a:lnTo>
                    <a:pt x="185144" y="524263"/>
                  </a:lnTo>
                  <a:lnTo>
                    <a:pt x="129500" y="520409"/>
                  </a:lnTo>
                  <a:lnTo>
                    <a:pt x="80493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80266" y="766485"/>
              <a:ext cx="220232" cy="533533"/>
            </a:xfrm>
            <a:custGeom>
              <a:avLst/>
              <a:gdLst/>
              <a:ahLst/>
              <a:cxnLst/>
              <a:rect l="0" t="0" r="0" b="0"/>
              <a:pathLst>
                <a:path w="220232" h="533533">
                  <a:moveTo>
                    <a:pt x="20189" y="138965"/>
                  </a:moveTo>
                  <a:lnTo>
                    <a:pt x="9011" y="127787"/>
                  </a:lnTo>
                  <a:lnTo>
                    <a:pt x="3523" y="106701"/>
                  </a:lnTo>
                  <a:lnTo>
                    <a:pt x="0" y="51094"/>
                  </a:lnTo>
                  <a:lnTo>
                    <a:pt x="4979" y="14663"/>
                  </a:lnTo>
                  <a:lnTo>
                    <a:pt x="7709" y="10474"/>
                  </a:lnTo>
                  <a:lnTo>
                    <a:pt x="10700" y="11190"/>
                  </a:lnTo>
                  <a:lnTo>
                    <a:pt x="13863" y="15178"/>
                  </a:lnTo>
                  <a:lnTo>
                    <a:pt x="30809" y="76246"/>
                  </a:lnTo>
                  <a:lnTo>
                    <a:pt x="44774" y="126446"/>
                  </a:lnTo>
                  <a:lnTo>
                    <a:pt x="50617" y="132959"/>
                  </a:lnTo>
                  <a:lnTo>
                    <a:pt x="58022" y="136131"/>
                  </a:lnTo>
                  <a:lnTo>
                    <a:pt x="66468" y="137076"/>
                  </a:lnTo>
                  <a:lnTo>
                    <a:pt x="74439" y="134196"/>
                  </a:lnTo>
                  <a:lnTo>
                    <a:pt x="89534" y="121638"/>
                  </a:lnTo>
                  <a:lnTo>
                    <a:pt x="125363" y="66566"/>
                  </a:lnTo>
                  <a:lnTo>
                    <a:pt x="164459" y="10542"/>
                  </a:lnTo>
                  <a:lnTo>
                    <a:pt x="169012" y="707"/>
                  </a:lnTo>
                  <a:lnTo>
                    <a:pt x="172047" y="0"/>
                  </a:lnTo>
                  <a:lnTo>
                    <a:pt x="175419" y="14812"/>
                  </a:lnTo>
                  <a:lnTo>
                    <a:pt x="170348" y="64745"/>
                  </a:lnTo>
                  <a:lnTo>
                    <a:pt x="168406" y="113984"/>
                  </a:lnTo>
                  <a:lnTo>
                    <a:pt x="167831" y="170168"/>
                  </a:lnTo>
                  <a:lnTo>
                    <a:pt x="167660" y="219830"/>
                  </a:lnTo>
                  <a:lnTo>
                    <a:pt x="168780" y="275619"/>
                  </a:lnTo>
                  <a:lnTo>
                    <a:pt x="174830" y="325165"/>
                  </a:lnTo>
                  <a:lnTo>
                    <a:pt x="175973" y="379749"/>
                  </a:lnTo>
                  <a:lnTo>
                    <a:pt x="166472" y="437652"/>
                  </a:lnTo>
                  <a:lnTo>
                    <a:pt x="153330" y="493543"/>
                  </a:lnTo>
                  <a:lnTo>
                    <a:pt x="137367" y="527515"/>
                  </a:lnTo>
                  <a:lnTo>
                    <a:pt x="128724" y="532529"/>
                  </a:lnTo>
                  <a:lnTo>
                    <a:pt x="118282" y="533532"/>
                  </a:lnTo>
                  <a:lnTo>
                    <a:pt x="106642" y="531862"/>
                  </a:lnTo>
                  <a:lnTo>
                    <a:pt x="87469" y="520646"/>
                  </a:lnTo>
                  <a:lnTo>
                    <a:pt x="56096" y="484850"/>
                  </a:lnTo>
                  <a:lnTo>
                    <a:pt x="35774" y="442815"/>
                  </a:lnTo>
                  <a:lnTo>
                    <a:pt x="26497" y="404210"/>
                  </a:lnTo>
                  <a:lnTo>
                    <a:pt x="32657" y="352363"/>
                  </a:lnTo>
                  <a:lnTo>
                    <a:pt x="44941" y="318788"/>
                  </a:lnTo>
                  <a:lnTo>
                    <a:pt x="76828" y="259352"/>
                  </a:lnTo>
                  <a:lnTo>
                    <a:pt x="126904" y="202629"/>
                  </a:lnTo>
                  <a:lnTo>
                    <a:pt x="187805" y="149728"/>
                  </a:lnTo>
                  <a:lnTo>
                    <a:pt x="220231" y="1179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90052" y="643214"/>
              <a:ext cx="263213" cy="9553"/>
            </a:xfrm>
            <a:custGeom>
              <a:avLst/>
              <a:gdLst/>
              <a:ahLst/>
              <a:cxnLst/>
              <a:rect l="0" t="0" r="0" b="0"/>
              <a:pathLst>
                <a:path w="263213" h="9553">
                  <a:moveTo>
                    <a:pt x="263212" y="9552"/>
                  </a:moveTo>
                  <a:lnTo>
                    <a:pt x="214281" y="9552"/>
                  </a:lnTo>
                  <a:lnTo>
                    <a:pt x="160740" y="3963"/>
                  </a:lnTo>
                  <a:lnTo>
                    <a:pt x="99558" y="0"/>
                  </a:lnTo>
                  <a:lnTo>
                    <a:pt x="37386" y="2336"/>
                  </a:lnTo>
                  <a:lnTo>
                    <a:pt x="0" y="9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79523" y="768580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14282" y="10528"/>
                  </a:lnTo>
                  <a:lnTo>
                    <a:pt x="163317" y="10528"/>
                  </a:lnTo>
                  <a:lnTo>
                    <a:pt x="103762" y="7409"/>
                  </a:lnTo>
                  <a:lnTo>
                    <a:pt x="4790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96064" y="400082"/>
              <a:ext cx="20496" cy="494841"/>
            </a:xfrm>
            <a:custGeom>
              <a:avLst/>
              <a:gdLst/>
              <a:ahLst/>
              <a:cxnLst/>
              <a:rect l="0" t="0" r="0" b="0"/>
              <a:pathLst>
                <a:path w="20496" h="494841">
                  <a:moveTo>
                    <a:pt x="20495" y="0"/>
                  </a:moveTo>
                  <a:lnTo>
                    <a:pt x="5841" y="60731"/>
                  </a:lnTo>
                  <a:lnTo>
                    <a:pt x="1335" y="123799"/>
                  </a:lnTo>
                  <a:lnTo>
                    <a:pt x="0" y="177582"/>
                  </a:lnTo>
                  <a:lnTo>
                    <a:pt x="719" y="237676"/>
                  </a:lnTo>
                  <a:lnTo>
                    <a:pt x="7794" y="294607"/>
                  </a:lnTo>
                  <a:lnTo>
                    <a:pt x="15126" y="345323"/>
                  </a:lnTo>
                  <a:lnTo>
                    <a:pt x="18904" y="395167"/>
                  </a:lnTo>
                  <a:lnTo>
                    <a:pt x="20181" y="455741"/>
                  </a:lnTo>
                  <a:lnTo>
                    <a:pt x="20495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71127" y="442196"/>
              <a:ext cx="334905" cy="376318"/>
            </a:xfrm>
            <a:custGeom>
              <a:avLst/>
              <a:gdLst/>
              <a:ahLst/>
              <a:cxnLst/>
              <a:rect l="0" t="0" r="0" b="0"/>
              <a:pathLst>
                <a:path w="334905" h="376318">
                  <a:moveTo>
                    <a:pt x="334904" y="221099"/>
                  </a:moveTo>
                  <a:lnTo>
                    <a:pt x="281007" y="265421"/>
                  </a:lnTo>
                  <a:lnTo>
                    <a:pt x="220575" y="302644"/>
                  </a:lnTo>
                  <a:lnTo>
                    <a:pt x="163232" y="332873"/>
                  </a:lnTo>
                  <a:lnTo>
                    <a:pt x="104240" y="365308"/>
                  </a:lnTo>
                  <a:lnTo>
                    <a:pt x="81478" y="372930"/>
                  </a:lnTo>
                  <a:lnTo>
                    <a:pt x="55764" y="376317"/>
                  </a:lnTo>
                  <a:lnTo>
                    <a:pt x="34977" y="371583"/>
                  </a:lnTo>
                  <a:lnTo>
                    <a:pt x="26158" y="367045"/>
                  </a:lnTo>
                  <a:lnTo>
                    <a:pt x="13240" y="352644"/>
                  </a:lnTo>
                  <a:lnTo>
                    <a:pt x="8157" y="343891"/>
                  </a:lnTo>
                  <a:lnTo>
                    <a:pt x="0" y="288984"/>
                  </a:lnTo>
                  <a:lnTo>
                    <a:pt x="1508" y="228746"/>
                  </a:lnTo>
                  <a:lnTo>
                    <a:pt x="12682" y="178131"/>
                  </a:lnTo>
                  <a:lnTo>
                    <a:pt x="24571" y="126089"/>
                  </a:lnTo>
                  <a:lnTo>
                    <a:pt x="28094" y="73625"/>
                  </a:lnTo>
                  <a:lnTo>
                    <a:pt x="29138" y="30394"/>
                  </a:lnTo>
                  <a:lnTo>
                    <a:pt x="295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1231834" y="1063378"/>
            <a:ext cx="1316063" cy="94757"/>
          </a:xfrm>
          <a:custGeom>
            <a:avLst/>
            <a:gdLst/>
            <a:ahLst/>
            <a:cxnLst/>
            <a:rect l="0" t="0" r="0" b="0"/>
            <a:pathLst>
              <a:path w="1316063" h="94757">
                <a:moveTo>
                  <a:pt x="1316062" y="0"/>
                </a:moveTo>
                <a:lnTo>
                  <a:pt x="1267131" y="8333"/>
                </a:lnTo>
                <a:lnTo>
                  <a:pt x="1219286" y="12997"/>
                </a:lnTo>
                <a:lnTo>
                  <a:pt x="1161895" y="25054"/>
                </a:lnTo>
                <a:lnTo>
                  <a:pt x="1105306" y="35239"/>
                </a:lnTo>
                <a:lnTo>
                  <a:pt x="1053444" y="40077"/>
                </a:lnTo>
                <a:lnTo>
                  <a:pt x="1002853" y="41510"/>
                </a:lnTo>
                <a:lnTo>
                  <a:pt x="950818" y="47524"/>
                </a:lnTo>
                <a:lnTo>
                  <a:pt x="898356" y="51126"/>
                </a:lnTo>
                <a:lnTo>
                  <a:pt x="845767" y="52193"/>
                </a:lnTo>
                <a:lnTo>
                  <a:pt x="793140" y="52509"/>
                </a:lnTo>
                <a:lnTo>
                  <a:pt x="740502" y="58192"/>
                </a:lnTo>
                <a:lnTo>
                  <a:pt x="682272" y="61696"/>
                </a:lnTo>
                <a:lnTo>
                  <a:pt x="620565" y="62734"/>
                </a:lnTo>
                <a:lnTo>
                  <a:pt x="557828" y="68631"/>
                </a:lnTo>
                <a:lnTo>
                  <a:pt x="494785" y="72197"/>
                </a:lnTo>
                <a:lnTo>
                  <a:pt x="449581" y="73032"/>
                </a:lnTo>
                <a:lnTo>
                  <a:pt x="402195" y="74572"/>
                </a:lnTo>
                <a:lnTo>
                  <a:pt x="353838" y="79157"/>
                </a:lnTo>
                <a:lnTo>
                  <a:pt x="305050" y="81974"/>
                </a:lnTo>
                <a:lnTo>
                  <a:pt x="256071" y="83226"/>
                </a:lnTo>
                <a:lnTo>
                  <a:pt x="207006" y="83783"/>
                </a:lnTo>
                <a:lnTo>
                  <a:pt x="157903" y="84030"/>
                </a:lnTo>
                <a:lnTo>
                  <a:pt x="111123" y="85310"/>
                </a:lnTo>
                <a:lnTo>
                  <a:pt x="54242" y="91437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1283140" y="263212"/>
            <a:ext cx="837348" cy="1600333"/>
            <a:chOff x="1283140" y="263212"/>
            <a:chExt cx="837348" cy="1600333"/>
          </a:xfrm>
        </p:grpSpPr>
        <p:sp>
          <p:nvSpPr>
            <p:cNvPr id="12" name="Freeform 11"/>
            <p:cNvSpPr/>
            <p:nvPr/>
          </p:nvSpPr>
          <p:spPr>
            <a:xfrm>
              <a:off x="1283140" y="1363504"/>
              <a:ext cx="256854" cy="465220"/>
            </a:xfrm>
            <a:custGeom>
              <a:avLst/>
              <a:gdLst/>
              <a:ahLst/>
              <a:cxnLst/>
              <a:rect l="0" t="0" r="0" b="0"/>
              <a:pathLst>
                <a:path w="256854" h="465220">
                  <a:moveTo>
                    <a:pt x="85564" y="5200"/>
                  </a:moveTo>
                  <a:lnTo>
                    <a:pt x="79975" y="21968"/>
                  </a:lnTo>
                  <a:lnTo>
                    <a:pt x="42685" y="79447"/>
                  </a:lnTo>
                  <a:lnTo>
                    <a:pt x="4470" y="136530"/>
                  </a:lnTo>
                  <a:lnTo>
                    <a:pt x="1086" y="138377"/>
                  </a:lnTo>
                  <a:lnTo>
                    <a:pt x="0" y="136098"/>
                  </a:lnTo>
                  <a:lnTo>
                    <a:pt x="445" y="131070"/>
                  </a:lnTo>
                  <a:lnTo>
                    <a:pt x="21005" y="76527"/>
                  </a:lnTo>
                  <a:lnTo>
                    <a:pt x="29965" y="52109"/>
                  </a:lnTo>
                  <a:lnTo>
                    <a:pt x="49333" y="25208"/>
                  </a:lnTo>
                  <a:lnTo>
                    <a:pt x="67122" y="9803"/>
                  </a:lnTo>
                  <a:lnTo>
                    <a:pt x="92965" y="1397"/>
                  </a:lnTo>
                  <a:lnTo>
                    <a:pt x="121609" y="0"/>
                  </a:lnTo>
                  <a:lnTo>
                    <a:pt x="146038" y="7179"/>
                  </a:lnTo>
                  <a:lnTo>
                    <a:pt x="179521" y="29963"/>
                  </a:lnTo>
                  <a:lnTo>
                    <a:pt x="213871" y="70273"/>
                  </a:lnTo>
                  <a:lnTo>
                    <a:pt x="244718" y="130175"/>
                  </a:lnTo>
                  <a:lnTo>
                    <a:pt x="256853" y="173901"/>
                  </a:lnTo>
                  <a:lnTo>
                    <a:pt x="256679" y="229491"/>
                  </a:lnTo>
                  <a:lnTo>
                    <a:pt x="249219" y="290415"/>
                  </a:lnTo>
                  <a:lnTo>
                    <a:pt x="236218" y="349838"/>
                  </a:lnTo>
                  <a:lnTo>
                    <a:pt x="224699" y="389115"/>
                  </a:lnTo>
                  <a:lnTo>
                    <a:pt x="197319" y="427652"/>
                  </a:lnTo>
                  <a:lnTo>
                    <a:pt x="178517" y="445641"/>
                  </a:lnTo>
                  <a:lnTo>
                    <a:pt x="158462" y="457535"/>
                  </a:lnTo>
                  <a:lnTo>
                    <a:pt x="121852" y="465219"/>
                  </a:lnTo>
                  <a:lnTo>
                    <a:pt x="101302" y="460777"/>
                  </a:lnTo>
                  <a:lnTo>
                    <a:pt x="92547" y="456317"/>
                  </a:lnTo>
                  <a:lnTo>
                    <a:pt x="79699" y="442003"/>
                  </a:lnTo>
                  <a:lnTo>
                    <a:pt x="74635" y="433272"/>
                  </a:lnTo>
                  <a:lnTo>
                    <a:pt x="72128" y="414213"/>
                  </a:lnTo>
                  <a:lnTo>
                    <a:pt x="76083" y="395214"/>
                  </a:lnTo>
                  <a:lnTo>
                    <a:pt x="85640" y="378971"/>
                  </a:lnTo>
                  <a:lnTo>
                    <a:pt x="93803" y="373704"/>
                  </a:lnTo>
                  <a:lnTo>
                    <a:pt x="115352" y="367851"/>
                  </a:lnTo>
                  <a:lnTo>
                    <a:pt x="166144" y="372499"/>
                  </a:lnTo>
                  <a:lnTo>
                    <a:pt x="229133" y="390278"/>
                  </a:lnTo>
                  <a:lnTo>
                    <a:pt x="243492" y="394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05616" y="18003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29157" y="1410818"/>
              <a:ext cx="391331" cy="452727"/>
            </a:xfrm>
            <a:custGeom>
              <a:avLst/>
              <a:gdLst/>
              <a:ahLst/>
              <a:cxnLst/>
              <a:rect l="0" t="0" r="0" b="0"/>
              <a:pathLst>
                <a:path w="391331" h="452727">
                  <a:moveTo>
                    <a:pt x="260729" y="0"/>
                  </a:moveTo>
                  <a:lnTo>
                    <a:pt x="211798" y="0"/>
                  </a:lnTo>
                  <a:lnTo>
                    <a:pt x="152667" y="0"/>
                  </a:lnTo>
                  <a:lnTo>
                    <a:pt x="104448" y="0"/>
                  </a:lnTo>
                  <a:lnTo>
                    <a:pt x="53116" y="0"/>
                  </a:lnTo>
                  <a:lnTo>
                    <a:pt x="12040" y="11179"/>
                  </a:lnTo>
                  <a:lnTo>
                    <a:pt x="4859" y="19151"/>
                  </a:lnTo>
                  <a:lnTo>
                    <a:pt x="1242" y="29145"/>
                  </a:lnTo>
                  <a:lnTo>
                    <a:pt x="0" y="40487"/>
                  </a:lnTo>
                  <a:lnTo>
                    <a:pt x="4859" y="62448"/>
                  </a:lnTo>
                  <a:lnTo>
                    <a:pt x="31942" y="123159"/>
                  </a:lnTo>
                  <a:lnTo>
                    <a:pt x="38014" y="131239"/>
                  </a:lnTo>
                  <a:lnTo>
                    <a:pt x="44402" y="134286"/>
                  </a:lnTo>
                  <a:lnTo>
                    <a:pt x="51000" y="133978"/>
                  </a:lnTo>
                  <a:lnTo>
                    <a:pt x="106919" y="110346"/>
                  </a:lnTo>
                  <a:lnTo>
                    <a:pt x="159766" y="106285"/>
                  </a:lnTo>
                  <a:lnTo>
                    <a:pt x="206897" y="111171"/>
                  </a:lnTo>
                  <a:lnTo>
                    <a:pt x="257907" y="131206"/>
                  </a:lnTo>
                  <a:lnTo>
                    <a:pt x="318602" y="175286"/>
                  </a:lnTo>
                  <a:lnTo>
                    <a:pt x="362347" y="232227"/>
                  </a:lnTo>
                  <a:lnTo>
                    <a:pt x="382143" y="276199"/>
                  </a:lnTo>
                  <a:lnTo>
                    <a:pt x="391330" y="321003"/>
                  </a:lnTo>
                  <a:lnTo>
                    <a:pt x="386513" y="363264"/>
                  </a:lnTo>
                  <a:lnTo>
                    <a:pt x="370788" y="397363"/>
                  </a:lnTo>
                  <a:lnTo>
                    <a:pt x="357997" y="414862"/>
                  </a:lnTo>
                  <a:lnTo>
                    <a:pt x="332053" y="432278"/>
                  </a:lnTo>
                  <a:lnTo>
                    <a:pt x="302139" y="444847"/>
                  </a:lnTo>
                  <a:lnTo>
                    <a:pt x="243779" y="451169"/>
                  </a:lnTo>
                  <a:lnTo>
                    <a:pt x="185284" y="452418"/>
                  </a:lnTo>
                  <a:lnTo>
                    <a:pt x="155444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95046" y="263212"/>
              <a:ext cx="442198" cy="1600333"/>
            </a:xfrm>
            <a:custGeom>
              <a:avLst/>
              <a:gdLst/>
              <a:ahLst/>
              <a:cxnLst/>
              <a:rect l="0" t="0" r="0" b="0"/>
              <a:pathLst>
                <a:path w="442198" h="1600333">
                  <a:moveTo>
                    <a:pt x="442197" y="0"/>
                  </a:moveTo>
                  <a:lnTo>
                    <a:pt x="433864" y="54144"/>
                  </a:lnTo>
                  <a:lnTo>
                    <a:pt x="426513" y="109091"/>
                  </a:lnTo>
                  <a:lnTo>
                    <a:pt x="413796" y="166175"/>
                  </a:lnTo>
                  <a:lnTo>
                    <a:pt x="403496" y="215483"/>
                  </a:lnTo>
                  <a:lnTo>
                    <a:pt x="391866" y="268308"/>
                  </a:lnTo>
                  <a:lnTo>
                    <a:pt x="375291" y="327893"/>
                  </a:lnTo>
                  <a:lnTo>
                    <a:pt x="361282" y="390002"/>
                  </a:lnTo>
                  <a:lnTo>
                    <a:pt x="349303" y="431867"/>
                  </a:lnTo>
                  <a:lnTo>
                    <a:pt x="339299" y="476990"/>
                  </a:lnTo>
                  <a:lnTo>
                    <a:pt x="328614" y="524341"/>
                  </a:lnTo>
                  <a:lnTo>
                    <a:pt x="312167" y="572682"/>
                  </a:lnTo>
                  <a:lnTo>
                    <a:pt x="296279" y="624583"/>
                  </a:lnTo>
                  <a:lnTo>
                    <a:pt x="281418" y="677675"/>
                  </a:lnTo>
                  <a:lnTo>
                    <a:pt x="267015" y="728568"/>
                  </a:lnTo>
                  <a:lnTo>
                    <a:pt x="249694" y="781603"/>
                  </a:lnTo>
                  <a:lnTo>
                    <a:pt x="232638" y="835199"/>
                  </a:lnTo>
                  <a:lnTo>
                    <a:pt x="221158" y="886316"/>
                  </a:lnTo>
                  <a:lnTo>
                    <a:pt x="209037" y="939450"/>
                  </a:lnTo>
                  <a:lnTo>
                    <a:pt x="195851" y="994261"/>
                  </a:lnTo>
                  <a:lnTo>
                    <a:pt x="182191" y="1049817"/>
                  </a:lnTo>
                  <a:lnTo>
                    <a:pt x="168322" y="1102585"/>
                  </a:lnTo>
                  <a:lnTo>
                    <a:pt x="154358" y="1153333"/>
                  </a:lnTo>
                  <a:lnTo>
                    <a:pt x="140354" y="1203184"/>
                  </a:lnTo>
                  <a:lnTo>
                    <a:pt x="126330" y="1252636"/>
                  </a:lnTo>
                  <a:lnTo>
                    <a:pt x="112299" y="1301911"/>
                  </a:lnTo>
                  <a:lnTo>
                    <a:pt x="98264" y="1351107"/>
                  </a:lnTo>
                  <a:lnTo>
                    <a:pt x="81108" y="1397148"/>
                  </a:lnTo>
                  <a:lnTo>
                    <a:pt x="62954" y="1441008"/>
                  </a:lnTo>
                  <a:lnTo>
                    <a:pt x="47087" y="1483898"/>
                  </a:lnTo>
                  <a:lnTo>
                    <a:pt x="29116" y="1529476"/>
                  </a:lnTo>
                  <a:lnTo>
                    <a:pt x="8627" y="1579337"/>
                  </a:lnTo>
                  <a:lnTo>
                    <a:pt x="0" y="1600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263834" y="1010735"/>
            <a:ext cx="732914" cy="606283"/>
            <a:chOff x="3263834" y="1010735"/>
            <a:chExt cx="732914" cy="606283"/>
          </a:xfrm>
        </p:grpSpPr>
        <p:sp>
          <p:nvSpPr>
            <p:cNvPr id="17" name="Freeform 16"/>
            <p:cNvSpPr/>
            <p:nvPr/>
          </p:nvSpPr>
          <p:spPr>
            <a:xfrm>
              <a:off x="3358590" y="1010735"/>
              <a:ext cx="526426" cy="31587"/>
            </a:xfrm>
            <a:custGeom>
              <a:avLst/>
              <a:gdLst/>
              <a:ahLst/>
              <a:cxnLst/>
              <a:rect l="0" t="0" r="0" b="0"/>
              <a:pathLst>
                <a:path w="526426" h="31587">
                  <a:moveTo>
                    <a:pt x="526425" y="0"/>
                  </a:moveTo>
                  <a:lnTo>
                    <a:pt x="483733" y="3120"/>
                  </a:lnTo>
                  <a:lnTo>
                    <a:pt x="425315" y="9065"/>
                  </a:lnTo>
                  <a:lnTo>
                    <a:pt x="367893" y="17475"/>
                  </a:lnTo>
                  <a:lnTo>
                    <a:pt x="314896" y="19996"/>
                  </a:lnTo>
                  <a:lnTo>
                    <a:pt x="253882" y="20848"/>
                  </a:lnTo>
                  <a:lnTo>
                    <a:pt x="202358" y="26605"/>
                  </a:lnTo>
                  <a:lnTo>
                    <a:pt x="149980" y="30602"/>
                  </a:lnTo>
                  <a:lnTo>
                    <a:pt x="94574" y="31391"/>
                  </a:lnTo>
                  <a:lnTo>
                    <a:pt x="32979" y="31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63834" y="1260040"/>
              <a:ext cx="251610" cy="356978"/>
            </a:xfrm>
            <a:custGeom>
              <a:avLst/>
              <a:gdLst/>
              <a:ahLst/>
              <a:cxnLst/>
              <a:rect l="0" t="0" r="0" b="0"/>
              <a:pathLst>
                <a:path w="251610" h="356978">
                  <a:moveTo>
                    <a:pt x="0" y="87607"/>
                  </a:moveTo>
                  <a:lnTo>
                    <a:pt x="59593" y="38109"/>
                  </a:lnTo>
                  <a:lnTo>
                    <a:pt x="96129" y="11496"/>
                  </a:lnTo>
                  <a:lnTo>
                    <a:pt x="116424" y="1917"/>
                  </a:lnTo>
                  <a:lnTo>
                    <a:pt x="140261" y="0"/>
                  </a:lnTo>
                  <a:lnTo>
                    <a:pt x="153169" y="1126"/>
                  </a:lnTo>
                  <a:lnTo>
                    <a:pt x="173750" y="11737"/>
                  </a:lnTo>
                  <a:lnTo>
                    <a:pt x="201610" y="43680"/>
                  </a:lnTo>
                  <a:lnTo>
                    <a:pt x="236079" y="107039"/>
                  </a:lnTo>
                  <a:lnTo>
                    <a:pt x="247244" y="140938"/>
                  </a:lnTo>
                  <a:lnTo>
                    <a:pt x="251609" y="196841"/>
                  </a:lnTo>
                  <a:lnTo>
                    <a:pt x="246882" y="252684"/>
                  </a:lnTo>
                  <a:lnTo>
                    <a:pt x="232377" y="286647"/>
                  </a:lnTo>
                  <a:lnTo>
                    <a:pt x="198110" y="328395"/>
                  </a:lnTo>
                  <a:lnTo>
                    <a:pt x="178126" y="345143"/>
                  </a:lnTo>
                  <a:lnTo>
                    <a:pt x="154427" y="354146"/>
                  </a:lnTo>
                  <a:lnTo>
                    <a:pt x="129465" y="356977"/>
                  </a:lnTo>
                  <a:lnTo>
                    <a:pt x="106673" y="354336"/>
                  </a:lnTo>
                  <a:lnTo>
                    <a:pt x="98022" y="349655"/>
                  </a:lnTo>
                  <a:lnTo>
                    <a:pt x="85289" y="335094"/>
                  </a:lnTo>
                  <a:lnTo>
                    <a:pt x="78850" y="313805"/>
                  </a:lnTo>
                  <a:lnTo>
                    <a:pt x="77133" y="301577"/>
                  </a:lnTo>
                  <a:lnTo>
                    <a:pt x="79498" y="291085"/>
                  </a:lnTo>
                  <a:lnTo>
                    <a:pt x="91484" y="273188"/>
                  </a:lnTo>
                  <a:lnTo>
                    <a:pt x="100764" y="269820"/>
                  </a:lnTo>
                  <a:lnTo>
                    <a:pt x="149279" y="278104"/>
                  </a:lnTo>
                  <a:lnTo>
                    <a:pt x="180711" y="287940"/>
                  </a:lnTo>
                  <a:lnTo>
                    <a:pt x="200041" y="298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53388" y="1568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26291" y="1221305"/>
              <a:ext cx="270457" cy="356390"/>
            </a:xfrm>
            <a:custGeom>
              <a:avLst/>
              <a:gdLst/>
              <a:ahLst/>
              <a:cxnLst/>
              <a:rect l="0" t="0" r="0" b="0"/>
              <a:pathLst>
                <a:path w="270457" h="356390">
                  <a:moveTo>
                    <a:pt x="211367" y="0"/>
                  </a:moveTo>
                  <a:lnTo>
                    <a:pt x="162436" y="11453"/>
                  </a:lnTo>
                  <a:lnTo>
                    <a:pt x="103306" y="19160"/>
                  </a:lnTo>
                  <a:lnTo>
                    <a:pt x="40812" y="29141"/>
                  </a:lnTo>
                  <a:lnTo>
                    <a:pt x="27474" y="29956"/>
                  </a:lnTo>
                  <a:lnTo>
                    <a:pt x="17411" y="34009"/>
                  </a:lnTo>
                  <a:lnTo>
                    <a:pt x="3112" y="47870"/>
                  </a:lnTo>
                  <a:lnTo>
                    <a:pt x="0" y="57650"/>
                  </a:lnTo>
                  <a:lnTo>
                    <a:pt x="461" y="120445"/>
                  </a:lnTo>
                  <a:lnTo>
                    <a:pt x="6286" y="156180"/>
                  </a:lnTo>
                  <a:lnTo>
                    <a:pt x="11476" y="162612"/>
                  </a:lnTo>
                  <a:lnTo>
                    <a:pt x="18445" y="165730"/>
                  </a:lnTo>
                  <a:lnTo>
                    <a:pt x="35546" y="166075"/>
                  </a:lnTo>
                  <a:lnTo>
                    <a:pt x="91031" y="153642"/>
                  </a:lnTo>
                  <a:lnTo>
                    <a:pt x="151245" y="157038"/>
                  </a:lnTo>
                  <a:lnTo>
                    <a:pt x="188094" y="166893"/>
                  </a:lnTo>
                  <a:lnTo>
                    <a:pt x="220069" y="185281"/>
                  </a:lnTo>
                  <a:lnTo>
                    <a:pt x="259797" y="232456"/>
                  </a:lnTo>
                  <a:lnTo>
                    <a:pt x="267986" y="256172"/>
                  </a:lnTo>
                  <a:lnTo>
                    <a:pt x="270456" y="282310"/>
                  </a:lnTo>
                  <a:lnTo>
                    <a:pt x="267654" y="309525"/>
                  </a:lnTo>
                  <a:lnTo>
                    <a:pt x="261760" y="320994"/>
                  </a:lnTo>
                  <a:lnTo>
                    <a:pt x="242732" y="339976"/>
                  </a:lnTo>
                  <a:lnTo>
                    <a:pt x="215558" y="349972"/>
                  </a:lnTo>
                  <a:lnTo>
                    <a:pt x="156042" y="356389"/>
                  </a:lnTo>
                  <a:lnTo>
                    <a:pt x="100396" y="350422"/>
                  </a:lnTo>
                  <a:lnTo>
                    <a:pt x="5343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412669" y="653381"/>
            <a:ext cx="1264550" cy="415695"/>
            <a:chOff x="6412669" y="653381"/>
            <a:chExt cx="1264550" cy="415695"/>
          </a:xfrm>
        </p:grpSpPr>
        <p:sp>
          <p:nvSpPr>
            <p:cNvPr id="22" name="Freeform 21"/>
            <p:cNvSpPr/>
            <p:nvPr/>
          </p:nvSpPr>
          <p:spPr>
            <a:xfrm>
              <a:off x="6412669" y="852808"/>
              <a:ext cx="220285" cy="21045"/>
            </a:xfrm>
            <a:custGeom>
              <a:avLst/>
              <a:gdLst/>
              <a:ahLst/>
              <a:cxnLst/>
              <a:rect l="0" t="0" r="0" b="0"/>
              <a:pathLst>
                <a:path w="220285" h="21045">
                  <a:moveTo>
                    <a:pt x="220284" y="0"/>
                  </a:moveTo>
                  <a:lnTo>
                    <a:pt x="203517" y="11178"/>
                  </a:lnTo>
                  <a:lnTo>
                    <a:pt x="170732" y="18130"/>
                  </a:lnTo>
                  <a:lnTo>
                    <a:pt x="117733" y="20479"/>
                  </a:lnTo>
                  <a:lnTo>
                    <a:pt x="59084" y="20943"/>
                  </a:lnTo>
                  <a:lnTo>
                    <a:pt x="18103" y="21023"/>
                  </a:lnTo>
                  <a:lnTo>
                    <a:pt x="0" y="21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64497" y="7369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17140" y="101073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01409" y="660611"/>
              <a:ext cx="252685" cy="408465"/>
            </a:xfrm>
            <a:custGeom>
              <a:avLst/>
              <a:gdLst/>
              <a:ahLst/>
              <a:cxnLst/>
              <a:rect l="0" t="0" r="0" b="0"/>
              <a:pathLst>
                <a:path w="252685" h="408465">
                  <a:moveTo>
                    <a:pt x="0" y="65855"/>
                  </a:moveTo>
                  <a:lnTo>
                    <a:pt x="37086" y="14320"/>
                  </a:lnTo>
                  <a:lnTo>
                    <a:pt x="55087" y="2786"/>
                  </a:lnTo>
                  <a:lnTo>
                    <a:pt x="77905" y="0"/>
                  </a:lnTo>
                  <a:lnTo>
                    <a:pt x="101305" y="3831"/>
                  </a:lnTo>
                  <a:lnTo>
                    <a:pt x="119504" y="13332"/>
                  </a:lnTo>
                  <a:lnTo>
                    <a:pt x="142904" y="37424"/>
                  </a:lnTo>
                  <a:lnTo>
                    <a:pt x="175735" y="95661"/>
                  </a:lnTo>
                  <a:lnTo>
                    <a:pt x="197970" y="150381"/>
                  </a:lnTo>
                  <a:lnTo>
                    <a:pt x="206837" y="205933"/>
                  </a:lnTo>
                  <a:lnTo>
                    <a:pt x="209464" y="266847"/>
                  </a:lnTo>
                  <a:lnTo>
                    <a:pt x="204654" y="318171"/>
                  </a:lnTo>
                  <a:lnTo>
                    <a:pt x="190230" y="363013"/>
                  </a:lnTo>
                  <a:lnTo>
                    <a:pt x="174624" y="385489"/>
                  </a:lnTo>
                  <a:lnTo>
                    <a:pt x="165549" y="394757"/>
                  </a:lnTo>
                  <a:lnTo>
                    <a:pt x="142988" y="405056"/>
                  </a:lnTo>
                  <a:lnTo>
                    <a:pt x="118532" y="408464"/>
                  </a:lnTo>
                  <a:lnTo>
                    <a:pt x="95965" y="406079"/>
                  </a:lnTo>
                  <a:lnTo>
                    <a:pt x="77356" y="394880"/>
                  </a:lnTo>
                  <a:lnTo>
                    <a:pt x="62457" y="378205"/>
                  </a:lnTo>
                  <a:lnTo>
                    <a:pt x="51935" y="359095"/>
                  </a:lnTo>
                  <a:lnTo>
                    <a:pt x="51001" y="349086"/>
                  </a:lnTo>
                  <a:lnTo>
                    <a:pt x="56202" y="328606"/>
                  </a:lnTo>
                  <a:lnTo>
                    <a:pt x="63205" y="322910"/>
                  </a:lnTo>
                  <a:lnTo>
                    <a:pt x="83463" y="319702"/>
                  </a:lnTo>
                  <a:lnTo>
                    <a:pt x="140662" y="327174"/>
                  </a:lnTo>
                  <a:lnTo>
                    <a:pt x="188182" y="343035"/>
                  </a:lnTo>
                  <a:lnTo>
                    <a:pt x="243209" y="375773"/>
                  </a:lnTo>
                  <a:lnTo>
                    <a:pt x="252684" y="38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12021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89270" y="653381"/>
              <a:ext cx="387949" cy="396119"/>
            </a:xfrm>
            <a:custGeom>
              <a:avLst/>
              <a:gdLst/>
              <a:ahLst/>
              <a:cxnLst/>
              <a:rect l="0" t="0" r="0" b="0"/>
              <a:pathLst>
                <a:path w="387949" h="396119">
                  <a:moveTo>
                    <a:pt x="291248" y="52028"/>
                  </a:moveTo>
                  <a:lnTo>
                    <a:pt x="230137" y="34070"/>
                  </a:lnTo>
                  <a:lnTo>
                    <a:pt x="177012" y="20361"/>
                  </a:lnTo>
                  <a:lnTo>
                    <a:pt x="123259" y="9890"/>
                  </a:lnTo>
                  <a:lnTo>
                    <a:pt x="73408" y="2498"/>
                  </a:lnTo>
                  <a:lnTo>
                    <a:pt x="14641" y="0"/>
                  </a:lnTo>
                  <a:lnTo>
                    <a:pt x="6238" y="4475"/>
                  </a:lnTo>
                  <a:lnTo>
                    <a:pt x="1805" y="12137"/>
                  </a:lnTo>
                  <a:lnTo>
                    <a:pt x="0" y="31959"/>
                  </a:lnTo>
                  <a:lnTo>
                    <a:pt x="6731" y="64019"/>
                  </a:lnTo>
                  <a:lnTo>
                    <a:pt x="35946" y="124302"/>
                  </a:lnTo>
                  <a:lnTo>
                    <a:pt x="61934" y="178182"/>
                  </a:lnTo>
                  <a:lnTo>
                    <a:pt x="68182" y="188773"/>
                  </a:lnTo>
                  <a:lnTo>
                    <a:pt x="73517" y="192324"/>
                  </a:lnTo>
                  <a:lnTo>
                    <a:pt x="78243" y="191182"/>
                  </a:lnTo>
                  <a:lnTo>
                    <a:pt x="86614" y="180555"/>
                  </a:lnTo>
                  <a:lnTo>
                    <a:pt x="94235" y="164133"/>
                  </a:lnTo>
                  <a:lnTo>
                    <a:pt x="110879" y="151375"/>
                  </a:lnTo>
                  <a:lnTo>
                    <a:pt x="121869" y="146335"/>
                  </a:lnTo>
                  <a:lnTo>
                    <a:pt x="146558" y="143855"/>
                  </a:lnTo>
                  <a:lnTo>
                    <a:pt x="194947" y="151795"/>
                  </a:lnTo>
                  <a:lnTo>
                    <a:pt x="247876" y="181439"/>
                  </a:lnTo>
                  <a:lnTo>
                    <a:pt x="307204" y="221090"/>
                  </a:lnTo>
                  <a:lnTo>
                    <a:pt x="347822" y="262718"/>
                  </a:lnTo>
                  <a:lnTo>
                    <a:pt x="382479" y="323589"/>
                  </a:lnTo>
                  <a:lnTo>
                    <a:pt x="387164" y="334844"/>
                  </a:lnTo>
                  <a:lnTo>
                    <a:pt x="387948" y="345857"/>
                  </a:lnTo>
                  <a:lnTo>
                    <a:pt x="382578" y="367452"/>
                  </a:lnTo>
                  <a:lnTo>
                    <a:pt x="369274" y="382509"/>
                  </a:lnTo>
                  <a:lnTo>
                    <a:pt x="360813" y="388162"/>
                  </a:lnTo>
                  <a:lnTo>
                    <a:pt x="320959" y="396118"/>
                  </a:lnTo>
                  <a:lnTo>
                    <a:pt x="272105" y="392887"/>
                  </a:lnTo>
                  <a:lnTo>
                    <a:pt x="220585" y="378931"/>
                  </a:lnTo>
                  <a:lnTo>
                    <a:pt x="168276" y="359978"/>
                  </a:lnTo>
                  <a:lnTo>
                    <a:pt x="112923" y="340225"/>
                  </a:lnTo>
                  <a:lnTo>
                    <a:pt x="101735" y="336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351496" y="726466"/>
            <a:ext cx="906304" cy="526426"/>
            <a:chOff x="5351496" y="726466"/>
            <a:chExt cx="906304" cy="526426"/>
          </a:xfrm>
        </p:grpSpPr>
        <p:sp>
          <p:nvSpPr>
            <p:cNvPr id="29" name="Freeform 28"/>
            <p:cNvSpPr/>
            <p:nvPr/>
          </p:nvSpPr>
          <p:spPr>
            <a:xfrm>
              <a:off x="5583225" y="726466"/>
              <a:ext cx="38993" cy="526426"/>
            </a:xfrm>
            <a:custGeom>
              <a:avLst/>
              <a:gdLst/>
              <a:ahLst/>
              <a:cxnLst/>
              <a:rect l="0" t="0" r="0" b="0"/>
              <a:pathLst>
                <a:path w="38993" h="526426">
                  <a:moveTo>
                    <a:pt x="17935" y="0"/>
                  </a:moveTo>
                  <a:lnTo>
                    <a:pt x="3464" y="42027"/>
                  </a:lnTo>
                  <a:lnTo>
                    <a:pt x="0" y="92131"/>
                  </a:lnTo>
                  <a:lnTo>
                    <a:pt x="3335" y="134924"/>
                  </a:lnTo>
                  <a:lnTo>
                    <a:pt x="5597" y="178119"/>
                  </a:lnTo>
                  <a:lnTo>
                    <a:pt x="9990" y="232540"/>
                  </a:lnTo>
                  <a:lnTo>
                    <a:pt x="21955" y="282370"/>
                  </a:lnTo>
                  <a:lnTo>
                    <a:pt x="26535" y="332060"/>
                  </a:lnTo>
                  <a:lnTo>
                    <a:pt x="33481" y="380058"/>
                  </a:lnTo>
                  <a:lnTo>
                    <a:pt x="37359" y="429504"/>
                  </a:lnTo>
                  <a:lnTo>
                    <a:pt x="38670" y="487869"/>
                  </a:lnTo>
                  <a:lnTo>
                    <a:pt x="38992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51496" y="863336"/>
              <a:ext cx="270722" cy="218832"/>
            </a:xfrm>
            <a:custGeom>
              <a:avLst/>
              <a:gdLst/>
              <a:ahLst/>
              <a:cxnLst/>
              <a:rect l="0" t="0" r="0" b="0"/>
              <a:pathLst>
                <a:path w="270722" h="218832">
                  <a:moveTo>
                    <a:pt x="270721" y="115814"/>
                  </a:moveTo>
                  <a:lnTo>
                    <a:pt x="228030" y="118933"/>
                  </a:lnTo>
                  <a:lnTo>
                    <a:pt x="217694" y="121403"/>
                  </a:lnTo>
                  <a:lnTo>
                    <a:pt x="162266" y="156931"/>
                  </a:lnTo>
                  <a:lnTo>
                    <a:pt x="103234" y="191722"/>
                  </a:lnTo>
                  <a:lnTo>
                    <a:pt x="49751" y="213446"/>
                  </a:lnTo>
                  <a:lnTo>
                    <a:pt x="12486" y="218831"/>
                  </a:lnTo>
                  <a:lnTo>
                    <a:pt x="4978" y="213738"/>
                  </a:lnTo>
                  <a:lnTo>
                    <a:pt x="1142" y="204493"/>
                  </a:lnTo>
                  <a:lnTo>
                    <a:pt x="0" y="180963"/>
                  </a:lnTo>
                  <a:lnTo>
                    <a:pt x="11878" y="121014"/>
                  </a:lnTo>
                  <a:lnTo>
                    <a:pt x="41216" y="62164"/>
                  </a:lnTo>
                  <a:lnTo>
                    <a:pt x="65182" y="21849"/>
                  </a:lnTo>
                  <a:lnTo>
                    <a:pt x="706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90673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08761" y="789637"/>
              <a:ext cx="349039" cy="356469"/>
            </a:xfrm>
            <a:custGeom>
              <a:avLst/>
              <a:gdLst/>
              <a:ahLst/>
              <a:cxnLst/>
              <a:rect l="0" t="0" r="0" b="0"/>
              <a:pathLst>
                <a:path w="349039" h="356469">
                  <a:moveTo>
                    <a:pt x="176710" y="10528"/>
                  </a:moveTo>
                  <a:lnTo>
                    <a:pt x="154353" y="10528"/>
                  </a:lnTo>
                  <a:lnTo>
                    <a:pt x="137138" y="16767"/>
                  </a:lnTo>
                  <a:lnTo>
                    <a:pt x="80023" y="65616"/>
                  </a:lnTo>
                  <a:lnTo>
                    <a:pt x="40510" y="110922"/>
                  </a:lnTo>
                  <a:lnTo>
                    <a:pt x="17486" y="162550"/>
                  </a:lnTo>
                  <a:lnTo>
                    <a:pt x="2842" y="225044"/>
                  </a:lnTo>
                  <a:lnTo>
                    <a:pt x="0" y="254828"/>
                  </a:lnTo>
                  <a:lnTo>
                    <a:pt x="4976" y="280543"/>
                  </a:lnTo>
                  <a:lnTo>
                    <a:pt x="27234" y="325647"/>
                  </a:lnTo>
                  <a:lnTo>
                    <a:pt x="43596" y="340874"/>
                  </a:lnTo>
                  <a:lnTo>
                    <a:pt x="63736" y="350371"/>
                  </a:lnTo>
                  <a:lnTo>
                    <a:pt x="117913" y="356468"/>
                  </a:lnTo>
                  <a:lnTo>
                    <a:pt x="179004" y="352083"/>
                  </a:lnTo>
                  <a:lnTo>
                    <a:pt x="233792" y="331546"/>
                  </a:lnTo>
                  <a:lnTo>
                    <a:pt x="293068" y="288786"/>
                  </a:lnTo>
                  <a:lnTo>
                    <a:pt x="321931" y="253372"/>
                  </a:lnTo>
                  <a:lnTo>
                    <a:pt x="343350" y="199484"/>
                  </a:lnTo>
                  <a:lnTo>
                    <a:pt x="349038" y="172887"/>
                  </a:lnTo>
                  <a:lnTo>
                    <a:pt x="347667" y="149368"/>
                  </a:lnTo>
                  <a:lnTo>
                    <a:pt x="334729" y="110808"/>
                  </a:lnTo>
                  <a:lnTo>
                    <a:pt x="309396" y="72667"/>
                  </a:lnTo>
                  <a:lnTo>
                    <a:pt x="295733" y="57253"/>
                  </a:lnTo>
                  <a:lnTo>
                    <a:pt x="258120" y="35421"/>
                  </a:lnTo>
                  <a:lnTo>
                    <a:pt x="197687" y="15489"/>
                  </a:lnTo>
                  <a:lnTo>
                    <a:pt x="1661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7204419" y="1114641"/>
            <a:ext cx="628784" cy="263451"/>
          </a:xfrm>
          <a:custGeom>
            <a:avLst/>
            <a:gdLst/>
            <a:ahLst/>
            <a:cxnLst/>
            <a:rect l="0" t="0" r="0" b="0"/>
            <a:pathLst>
              <a:path w="628784" h="263451">
                <a:moveTo>
                  <a:pt x="18130" y="75079"/>
                </a:moveTo>
                <a:lnTo>
                  <a:pt x="6952" y="86257"/>
                </a:lnTo>
                <a:lnTo>
                  <a:pt x="1463" y="104223"/>
                </a:lnTo>
                <a:lnTo>
                  <a:pt x="0" y="115566"/>
                </a:lnTo>
                <a:lnTo>
                  <a:pt x="4613" y="134407"/>
                </a:lnTo>
                <a:lnTo>
                  <a:pt x="26638" y="165567"/>
                </a:lnTo>
                <a:lnTo>
                  <a:pt x="75539" y="214245"/>
                </a:lnTo>
                <a:lnTo>
                  <a:pt x="135532" y="246846"/>
                </a:lnTo>
                <a:lnTo>
                  <a:pt x="175229" y="258814"/>
                </a:lnTo>
                <a:lnTo>
                  <a:pt x="237332" y="263450"/>
                </a:lnTo>
                <a:lnTo>
                  <a:pt x="289417" y="258777"/>
                </a:lnTo>
                <a:lnTo>
                  <a:pt x="347309" y="240112"/>
                </a:lnTo>
                <a:lnTo>
                  <a:pt x="405496" y="207989"/>
                </a:lnTo>
                <a:lnTo>
                  <a:pt x="461213" y="166286"/>
                </a:lnTo>
                <a:lnTo>
                  <a:pt x="507497" y="131225"/>
                </a:lnTo>
                <a:lnTo>
                  <a:pt x="542337" y="74462"/>
                </a:lnTo>
                <a:lnTo>
                  <a:pt x="568618" y="11854"/>
                </a:lnTo>
                <a:lnTo>
                  <a:pt x="568786" y="7192"/>
                </a:lnTo>
                <a:lnTo>
                  <a:pt x="566558" y="6425"/>
                </a:lnTo>
                <a:lnTo>
                  <a:pt x="508892" y="36888"/>
                </a:lnTo>
                <a:lnTo>
                  <a:pt x="479006" y="48425"/>
                </a:lnTo>
                <a:lnTo>
                  <a:pt x="454201" y="51534"/>
                </a:lnTo>
                <a:lnTo>
                  <a:pt x="448054" y="50024"/>
                </a:lnTo>
                <a:lnTo>
                  <a:pt x="446296" y="46677"/>
                </a:lnTo>
                <a:lnTo>
                  <a:pt x="447463" y="42106"/>
                </a:lnTo>
                <a:lnTo>
                  <a:pt x="458119" y="33908"/>
                </a:lnTo>
                <a:lnTo>
                  <a:pt x="518396" y="2864"/>
                </a:lnTo>
                <a:lnTo>
                  <a:pt x="527116" y="30"/>
                </a:lnTo>
                <a:lnTo>
                  <a:pt x="546163" y="0"/>
                </a:lnTo>
                <a:lnTo>
                  <a:pt x="563207" y="10125"/>
                </a:lnTo>
                <a:lnTo>
                  <a:pt x="577411" y="26323"/>
                </a:lnTo>
                <a:lnTo>
                  <a:pt x="604881" y="84779"/>
                </a:lnTo>
                <a:lnTo>
                  <a:pt x="620661" y="108888"/>
                </a:lnTo>
                <a:lnTo>
                  <a:pt x="628783" y="1382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5811730" y="1223038"/>
            <a:ext cx="515898" cy="223924"/>
          </a:xfrm>
          <a:custGeom>
            <a:avLst/>
            <a:gdLst/>
            <a:ahLst/>
            <a:cxnLst/>
            <a:rect l="0" t="0" r="0" b="0"/>
            <a:pathLst>
              <a:path w="515898" h="223924">
                <a:moveTo>
                  <a:pt x="0" y="103552"/>
                </a:moveTo>
                <a:lnTo>
                  <a:pt x="9576" y="127599"/>
                </a:lnTo>
                <a:lnTo>
                  <a:pt x="39403" y="163145"/>
                </a:lnTo>
                <a:lnTo>
                  <a:pt x="75244" y="190106"/>
                </a:lnTo>
                <a:lnTo>
                  <a:pt x="138176" y="215444"/>
                </a:lnTo>
                <a:lnTo>
                  <a:pt x="175732" y="223923"/>
                </a:lnTo>
                <a:lnTo>
                  <a:pt x="236788" y="220197"/>
                </a:lnTo>
                <a:lnTo>
                  <a:pt x="272151" y="214023"/>
                </a:lnTo>
                <a:lnTo>
                  <a:pt x="327708" y="179984"/>
                </a:lnTo>
                <a:lnTo>
                  <a:pt x="384082" y="138579"/>
                </a:lnTo>
                <a:lnTo>
                  <a:pt x="435063" y="82275"/>
                </a:lnTo>
                <a:lnTo>
                  <a:pt x="460112" y="48440"/>
                </a:lnTo>
                <a:lnTo>
                  <a:pt x="476672" y="8308"/>
                </a:lnTo>
                <a:lnTo>
                  <a:pt x="475709" y="2621"/>
                </a:lnTo>
                <a:lnTo>
                  <a:pt x="471557" y="0"/>
                </a:lnTo>
                <a:lnTo>
                  <a:pt x="456416" y="207"/>
                </a:lnTo>
                <a:lnTo>
                  <a:pt x="423923" y="8071"/>
                </a:lnTo>
                <a:lnTo>
                  <a:pt x="367664" y="36038"/>
                </a:lnTo>
                <a:lnTo>
                  <a:pt x="347070" y="43520"/>
                </a:lnTo>
                <a:lnTo>
                  <a:pt x="343684" y="43644"/>
                </a:lnTo>
                <a:lnTo>
                  <a:pt x="344936" y="41386"/>
                </a:lnTo>
                <a:lnTo>
                  <a:pt x="349281" y="37542"/>
                </a:lnTo>
                <a:lnTo>
                  <a:pt x="410234" y="15874"/>
                </a:lnTo>
                <a:lnTo>
                  <a:pt x="431501" y="15061"/>
                </a:lnTo>
                <a:lnTo>
                  <a:pt x="442086" y="16482"/>
                </a:lnTo>
                <a:lnTo>
                  <a:pt x="450312" y="20939"/>
                </a:lnTo>
                <a:lnTo>
                  <a:pt x="462571" y="35250"/>
                </a:lnTo>
                <a:lnTo>
                  <a:pt x="487452" y="93498"/>
                </a:lnTo>
                <a:lnTo>
                  <a:pt x="515897" y="1561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5553824" y="1926715"/>
            <a:ext cx="2359072" cy="561350"/>
            <a:chOff x="5553824" y="1926715"/>
            <a:chExt cx="2359072" cy="561350"/>
          </a:xfrm>
        </p:grpSpPr>
        <p:sp>
          <p:nvSpPr>
            <p:cNvPr id="36" name="Freeform 35"/>
            <p:cNvSpPr/>
            <p:nvPr/>
          </p:nvSpPr>
          <p:spPr>
            <a:xfrm>
              <a:off x="5769616" y="1926715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31586" y="57264"/>
                  </a:lnTo>
                  <a:lnTo>
                    <a:pt x="25996" y="118156"/>
                  </a:lnTo>
                  <a:lnTo>
                    <a:pt x="22521" y="172269"/>
                  </a:lnTo>
                  <a:lnTo>
                    <a:pt x="15902" y="221578"/>
                  </a:lnTo>
                  <a:lnTo>
                    <a:pt x="12121" y="277003"/>
                  </a:lnTo>
                  <a:lnTo>
                    <a:pt x="11001" y="326700"/>
                  </a:lnTo>
                  <a:lnTo>
                    <a:pt x="10669" y="376650"/>
                  </a:lnTo>
                  <a:lnTo>
                    <a:pt x="9387" y="43635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53824" y="1979357"/>
              <a:ext cx="278964" cy="329283"/>
            </a:xfrm>
            <a:custGeom>
              <a:avLst/>
              <a:gdLst/>
              <a:ahLst/>
              <a:cxnLst/>
              <a:rect l="0" t="0" r="0" b="0"/>
              <a:pathLst>
                <a:path w="278964" h="329283">
                  <a:moveTo>
                    <a:pt x="278963" y="221098"/>
                  </a:moveTo>
                  <a:lnTo>
                    <a:pt x="262196" y="215509"/>
                  </a:lnTo>
                  <a:lnTo>
                    <a:pt x="244605" y="215885"/>
                  </a:lnTo>
                  <a:lnTo>
                    <a:pt x="193200" y="229987"/>
                  </a:lnTo>
                  <a:lnTo>
                    <a:pt x="132980" y="260411"/>
                  </a:lnTo>
                  <a:lnTo>
                    <a:pt x="77583" y="301879"/>
                  </a:lnTo>
                  <a:lnTo>
                    <a:pt x="15633" y="329282"/>
                  </a:lnTo>
                  <a:lnTo>
                    <a:pt x="8653" y="325976"/>
                  </a:lnTo>
                  <a:lnTo>
                    <a:pt x="4000" y="317923"/>
                  </a:lnTo>
                  <a:lnTo>
                    <a:pt x="0" y="294547"/>
                  </a:lnTo>
                  <a:lnTo>
                    <a:pt x="6964" y="238293"/>
                  </a:lnTo>
                  <a:lnTo>
                    <a:pt x="19386" y="188369"/>
                  </a:lnTo>
                  <a:lnTo>
                    <a:pt x="38956" y="130275"/>
                  </a:lnTo>
                  <a:lnTo>
                    <a:pt x="54086" y="76600"/>
                  </a:lnTo>
                  <a:lnTo>
                    <a:pt x="68340" y="27176"/>
                  </a:lnTo>
                  <a:lnTo>
                    <a:pt x="789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62527" y="2000414"/>
              <a:ext cx="381550" cy="386741"/>
            </a:xfrm>
            <a:custGeom>
              <a:avLst/>
              <a:gdLst/>
              <a:ahLst/>
              <a:cxnLst/>
              <a:rect l="0" t="0" r="0" b="0"/>
              <a:pathLst>
                <a:path w="381550" h="386741">
                  <a:moveTo>
                    <a:pt x="270343" y="10529"/>
                  </a:moveTo>
                  <a:lnTo>
                    <a:pt x="253575" y="4939"/>
                  </a:lnTo>
                  <a:lnTo>
                    <a:pt x="215202" y="7053"/>
                  </a:lnTo>
                  <a:lnTo>
                    <a:pt x="172377" y="20677"/>
                  </a:lnTo>
                  <a:lnTo>
                    <a:pt x="118324" y="53477"/>
                  </a:lnTo>
                  <a:lnTo>
                    <a:pt x="60324" y="105128"/>
                  </a:lnTo>
                  <a:lnTo>
                    <a:pt x="38880" y="132535"/>
                  </a:lnTo>
                  <a:lnTo>
                    <a:pt x="12048" y="190112"/>
                  </a:lnTo>
                  <a:lnTo>
                    <a:pt x="0" y="246087"/>
                  </a:lnTo>
                  <a:lnTo>
                    <a:pt x="2862" y="307533"/>
                  </a:lnTo>
                  <a:lnTo>
                    <a:pt x="14593" y="330094"/>
                  </a:lnTo>
                  <a:lnTo>
                    <a:pt x="50719" y="363641"/>
                  </a:lnTo>
                  <a:lnTo>
                    <a:pt x="86856" y="380057"/>
                  </a:lnTo>
                  <a:lnTo>
                    <a:pt x="127199" y="386740"/>
                  </a:lnTo>
                  <a:lnTo>
                    <a:pt x="168789" y="383131"/>
                  </a:lnTo>
                  <a:lnTo>
                    <a:pt x="222423" y="363026"/>
                  </a:lnTo>
                  <a:lnTo>
                    <a:pt x="280270" y="329937"/>
                  </a:lnTo>
                  <a:lnTo>
                    <a:pt x="336393" y="280947"/>
                  </a:lnTo>
                  <a:lnTo>
                    <a:pt x="362833" y="248580"/>
                  </a:lnTo>
                  <a:lnTo>
                    <a:pt x="375791" y="222784"/>
                  </a:lnTo>
                  <a:lnTo>
                    <a:pt x="381549" y="195721"/>
                  </a:lnTo>
                  <a:lnTo>
                    <a:pt x="379202" y="154178"/>
                  </a:lnTo>
                  <a:lnTo>
                    <a:pt x="365509" y="112233"/>
                  </a:lnTo>
                  <a:lnTo>
                    <a:pt x="321653" y="53557"/>
                  </a:lnTo>
                  <a:lnTo>
                    <a:pt x="301336" y="34332"/>
                  </a:lnTo>
                  <a:lnTo>
                    <a:pt x="2387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85595" y="2200455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1954" y="0"/>
                  </a:lnTo>
                  <a:lnTo>
                    <a:pt x="97780" y="7236"/>
                  </a:lnTo>
                  <a:lnTo>
                    <a:pt x="42019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48767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11938" y="2411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17264" y="1986733"/>
              <a:ext cx="431670" cy="469632"/>
            </a:xfrm>
            <a:custGeom>
              <a:avLst/>
              <a:gdLst/>
              <a:ahLst/>
              <a:cxnLst/>
              <a:rect l="0" t="0" r="0" b="0"/>
              <a:pathLst>
                <a:path w="431670" h="469632">
                  <a:moveTo>
                    <a:pt x="0" y="118966"/>
                  </a:moveTo>
                  <a:lnTo>
                    <a:pt x="35917" y="62774"/>
                  </a:lnTo>
                  <a:lnTo>
                    <a:pt x="66453" y="26628"/>
                  </a:lnTo>
                  <a:lnTo>
                    <a:pt x="95729" y="6989"/>
                  </a:lnTo>
                  <a:lnTo>
                    <a:pt x="105933" y="2201"/>
                  </a:lnTo>
                  <a:lnTo>
                    <a:pt x="126631" y="0"/>
                  </a:lnTo>
                  <a:lnTo>
                    <a:pt x="148697" y="4091"/>
                  </a:lnTo>
                  <a:lnTo>
                    <a:pt x="174103" y="13708"/>
                  </a:lnTo>
                  <a:lnTo>
                    <a:pt x="209124" y="43455"/>
                  </a:lnTo>
                  <a:lnTo>
                    <a:pt x="236757" y="89362"/>
                  </a:lnTo>
                  <a:lnTo>
                    <a:pt x="260412" y="146090"/>
                  </a:lnTo>
                  <a:lnTo>
                    <a:pt x="279221" y="206116"/>
                  </a:lnTo>
                  <a:lnTo>
                    <a:pt x="282774" y="257482"/>
                  </a:lnTo>
                  <a:lnTo>
                    <a:pt x="280854" y="314827"/>
                  </a:lnTo>
                  <a:lnTo>
                    <a:pt x="265102" y="372269"/>
                  </a:lnTo>
                  <a:lnTo>
                    <a:pt x="241142" y="418869"/>
                  </a:lnTo>
                  <a:lnTo>
                    <a:pt x="217678" y="443742"/>
                  </a:lnTo>
                  <a:lnTo>
                    <a:pt x="188500" y="462811"/>
                  </a:lnTo>
                  <a:lnTo>
                    <a:pt x="178309" y="467519"/>
                  </a:lnTo>
                  <a:lnTo>
                    <a:pt x="157627" y="469631"/>
                  </a:lnTo>
                  <a:lnTo>
                    <a:pt x="147199" y="468556"/>
                  </a:lnTo>
                  <a:lnTo>
                    <a:pt x="129372" y="458003"/>
                  </a:lnTo>
                  <a:lnTo>
                    <a:pt x="121343" y="450276"/>
                  </a:lnTo>
                  <a:lnTo>
                    <a:pt x="112422" y="426092"/>
                  </a:lnTo>
                  <a:lnTo>
                    <a:pt x="110797" y="399356"/>
                  </a:lnTo>
                  <a:lnTo>
                    <a:pt x="117873" y="379674"/>
                  </a:lnTo>
                  <a:lnTo>
                    <a:pt x="140600" y="349851"/>
                  </a:lnTo>
                  <a:lnTo>
                    <a:pt x="165824" y="338565"/>
                  </a:lnTo>
                  <a:lnTo>
                    <a:pt x="212909" y="332211"/>
                  </a:lnTo>
                  <a:lnTo>
                    <a:pt x="263906" y="333448"/>
                  </a:lnTo>
                  <a:lnTo>
                    <a:pt x="316060" y="341224"/>
                  </a:lnTo>
                  <a:lnTo>
                    <a:pt x="365438" y="347817"/>
                  </a:lnTo>
                  <a:lnTo>
                    <a:pt x="403466" y="352890"/>
                  </a:lnTo>
                  <a:lnTo>
                    <a:pt x="431669" y="361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53765" y="2004892"/>
              <a:ext cx="359131" cy="483173"/>
            </a:xfrm>
            <a:custGeom>
              <a:avLst/>
              <a:gdLst/>
              <a:ahLst/>
              <a:cxnLst/>
              <a:rect l="0" t="0" r="0" b="0"/>
              <a:pathLst>
                <a:path w="359131" h="483173">
                  <a:moveTo>
                    <a:pt x="279437" y="27108"/>
                  </a:moveTo>
                  <a:lnTo>
                    <a:pt x="268259" y="15929"/>
                  </a:lnTo>
                  <a:lnTo>
                    <a:pt x="250292" y="10441"/>
                  </a:lnTo>
                  <a:lnTo>
                    <a:pt x="195041" y="6918"/>
                  </a:lnTo>
                  <a:lnTo>
                    <a:pt x="136208" y="6222"/>
                  </a:lnTo>
                  <a:lnTo>
                    <a:pt x="82646" y="2965"/>
                  </a:lnTo>
                  <a:lnTo>
                    <a:pt x="59783" y="0"/>
                  </a:lnTo>
                  <a:lnTo>
                    <a:pt x="37923" y="2581"/>
                  </a:lnTo>
                  <a:lnTo>
                    <a:pt x="19630" y="10748"/>
                  </a:lnTo>
                  <a:lnTo>
                    <a:pt x="11475" y="16201"/>
                  </a:lnTo>
                  <a:lnTo>
                    <a:pt x="6040" y="24516"/>
                  </a:lnTo>
                  <a:lnTo>
                    <a:pt x="0" y="46233"/>
                  </a:lnTo>
                  <a:lnTo>
                    <a:pt x="4527" y="92237"/>
                  </a:lnTo>
                  <a:lnTo>
                    <a:pt x="16686" y="148984"/>
                  </a:lnTo>
                  <a:lnTo>
                    <a:pt x="30354" y="194681"/>
                  </a:lnTo>
                  <a:lnTo>
                    <a:pt x="36173" y="200825"/>
                  </a:lnTo>
                  <a:lnTo>
                    <a:pt x="43561" y="203750"/>
                  </a:lnTo>
                  <a:lnTo>
                    <a:pt x="51996" y="204531"/>
                  </a:lnTo>
                  <a:lnTo>
                    <a:pt x="70727" y="196039"/>
                  </a:lnTo>
                  <a:lnTo>
                    <a:pt x="91921" y="182907"/>
                  </a:lnTo>
                  <a:lnTo>
                    <a:pt x="116938" y="173171"/>
                  </a:lnTo>
                  <a:lnTo>
                    <a:pt x="157330" y="172291"/>
                  </a:lnTo>
                  <a:lnTo>
                    <a:pt x="220135" y="183644"/>
                  </a:lnTo>
                  <a:lnTo>
                    <a:pt x="278815" y="210323"/>
                  </a:lnTo>
                  <a:lnTo>
                    <a:pt x="315128" y="238931"/>
                  </a:lnTo>
                  <a:lnTo>
                    <a:pt x="348358" y="285628"/>
                  </a:lnTo>
                  <a:lnTo>
                    <a:pt x="359130" y="326105"/>
                  </a:lnTo>
                  <a:lnTo>
                    <a:pt x="355411" y="350678"/>
                  </a:lnTo>
                  <a:lnTo>
                    <a:pt x="344788" y="373298"/>
                  </a:lnTo>
                  <a:lnTo>
                    <a:pt x="304983" y="421437"/>
                  </a:lnTo>
                  <a:lnTo>
                    <a:pt x="246132" y="458480"/>
                  </a:lnTo>
                  <a:lnTo>
                    <a:pt x="191359" y="481204"/>
                  </a:lnTo>
                  <a:lnTo>
                    <a:pt x="166592" y="483172"/>
                  </a:lnTo>
                  <a:lnTo>
                    <a:pt x="110918" y="474903"/>
                  </a:lnTo>
                  <a:lnTo>
                    <a:pt x="50214" y="453375"/>
                  </a:lnTo>
                  <a:lnTo>
                    <a:pt x="37281" y="448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55563" y="3111770"/>
            <a:ext cx="2066987" cy="520562"/>
            <a:chOff x="5155563" y="3111770"/>
            <a:chExt cx="2066987" cy="520562"/>
          </a:xfrm>
        </p:grpSpPr>
        <p:sp>
          <p:nvSpPr>
            <p:cNvPr id="45" name="Freeform 44"/>
            <p:cNvSpPr/>
            <p:nvPr/>
          </p:nvSpPr>
          <p:spPr>
            <a:xfrm>
              <a:off x="5155563" y="3144733"/>
              <a:ext cx="308728" cy="484647"/>
            </a:xfrm>
            <a:custGeom>
              <a:avLst/>
              <a:gdLst/>
              <a:ahLst/>
              <a:cxnLst/>
              <a:rect l="0" t="0" r="0" b="0"/>
              <a:pathLst>
                <a:path w="308728" h="484647">
                  <a:moveTo>
                    <a:pt x="77100" y="55930"/>
                  </a:moveTo>
                  <a:lnTo>
                    <a:pt x="65922" y="67108"/>
                  </a:lnTo>
                  <a:lnTo>
                    <a:pt x="36667" y="129147"/>
                  </a:lnTo>
                  <a:lnTo>
                    <a:pt x="16896" y="155483"/>
                  </a:lnTo>
                  <a:lnTo>
                    <a:pt x="11228" y="157393"/>
                  </a:lnTo>
                  <a:lnTo>
                    <a:pt x="6279" y="155158"/>
                  </a:lnTo>
                  <a:lnTo>
                    <a:pt x="1810" y="150158"/>
                  </a:lnTo>
                  <a:lnTo>
                    <a:pt x="0" y="143315"/>
                  </a:lnTo>
                  <a:lnTo>
                    <a:pt x="3043" y="116917"/>
                  </a:lnTo>
                  <a:lnTo>
                    <a:pt x="22394" y="56908"/>
                  </a:lnTo>
                  <a:lnTo>
                    <a:pt x="41134" y="32693"/>
                  </a:lnTo>
                  <a:lnTo>
                    <a:pt x="68393" y="11870"/>
                  </a:lnTo>
                  <a:lnTo>
                    <a:pt x="88438" y="2033"/>
                  </a:lnTo>
                  <a:lnTo>
                    <a:pt x="112165" y="0"/>
                  </a:lnTo>
                  <a:lnTo>
                    <a:pt x="137138" y="4166"/>
                  </a:lnTo>
                  <a:lnTo>
                    <a:pt x="169758" y="19665"/>
                  </a:lnTo>
                  <a:lnTo>
                    <a:pt x="209722" y="52729"/>
                  </a:lnTo>
                  <a:lnTo>
                    <a:pt x="237126" y="110462"/>
                  </a:lnTo>
                  <a:lnTo>
                    <a:pt x="253587" y="157485"/>
                  </a:lnTo>
                  <a:lnTo>
                    <a:pt x="262753" y="212752"/>
                  </a:lnTo>
                  <a:lnTo>
                    <a:pt x="265469" y="269292"/>
                  </a:lnTo>
                  <a:lnTo>
                    <a:pt x="263155" y="327379"/>
                  </a:lnTo>
                  <a:lnTo>
                    <a:pt x="251940" y="378515"/>
                  </a:lnTo>
                  <a:lnTo>
                    <a:pt x="239035" y="407531"/>
                  </a:lnTo>
                  <a:lnTo>
                    <a:pt x="212038" y="442428"/>
                  </a:lnTo>
                  <a:lnTo>
                    <a:pt x="181813" y="466936"/>
                  </a:lnTo>
                  <a:lnTo>
                    <a:pt x="161074" y="477635"/>
                  </a:lnTo>
                  <a:lnTo>
                    <a:pt x="124078" y="484646"/>
                  </a:lnTo>
                  <a:lnTo>
                    <a:pt x="89069" y="481134"/>
                  </a:lnTo>
                  <a:lnTo>
                    <a:pt x="70331" y="469518"/>
                  </a:lnTo>
                  <a:lnTo>
                    <a:pt x="55374" y="451487"/>
                  </a:lnTo>
                  <a:lnTo>
                    <a:pt x="44827" y="427874"/>
                  </a:lnTo>
                  <a:lnTo>
                    <a:pt x="42479" y="404903"/>
                  </a:lnTo>
                  <a:lnTo>
                    <a:pt x="46505" y="384164"/>
                  </a:lnTo>
                  <a:lnTo>
                    <a:pt x="56093" y="367148"/>
                  </a:lnTo>
                  <a:lnTo>
                    <a:pt x="64265" y="361675"/>
                  </a:lnTo>
                  <a:lnTo>
                    <a:pt x="85824" y="355593"/>
                  </a:lnTo>
                  <a:lnTo>
                    <a:pt x="145027" y="360094"/>
                  </a:lnTo>
                  <a:lnTo>
                    <a:pt x="202995" y="375368"/>
                  </a:lnTo>
                  <a:lnTo>
                    <a:pt x="265167" y="405012"/>
                  </a:lnTo>
                  <a:lnTo>
                    <a:pt x="308727" y="413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08410" y="3207450"/>
              <a:ext cx="299247" cy="396262"/>
            </a:xfrm>
            <a:custGeom>
              <a:avLst/>
              <a:gdLst/>
              <a:ahLst/>
              <a:cxnLst/>
              <a:rect l="0" t="0" r="0" b="0"/>
              <a:pathLst>
                <a:path w="299247" h="396262">
                  <a:moveTo>
                    <a:pt x="229621" y="3741"/>
                  </a:moveTo>
                  <a:lnTo>
                    <a:pt x="186929" y="6861"/>
                  </a:lnTo>
                  <a:lnTo>
                    <a:pt x="133619" y="20530"/>
                  </a:lnTo>
                  <a:lnTo>
                    <a:pt x="96021" y="22364"/>
                  </a:lnTo>
                  <a:lnTo>
                    <a:pt x="40538" y="9978"/>
                  </a:lnTo>
                  <a:lnTo>
                    <a:pt x="8650" y="0"/>
                  </a:lnTo>
                  <a:lnTo>
                    <a:pt x="2758" y="2417"/>
                  </a:lnTo>
                  <a:lnTo>
                    <a:pt x="0" y="8707"/>
                  </a:lnTo>
                  <a:lnTo>
                    <a:pt x="56" y="27006"/>
                  </a:lnTo>
                  <a:lnTo>
                    <a:pt x="16031" y="88163"/>
                  </a:lnTo>
                  <a:lnTo>
                    <a:pt x="33153" y="140637"/>
                  </a:lnTo>
                  <a:lnTo>
                    <a:pt x="40151" y="146478"/>
                  </a:lnTo>
                  <a:lnTo>
                    <a:pt x="49495" y="149202"/>
                  </a:lnTo>
                  <a:lnTo>
                    <a:pt x="60404" y="149848"/>
                  </a:lnTo>
                  <a:lnTo>
                    <a:pt x="81884" y="144327"/>
                  </a:lnTo>
                  <a:lnTo>
                    <a:pt x="129858" y="127308"/>
                  </a:lnTo>
                  <a:lnTo>
                    <a:pt x="183225" y="122256"/>
                  </a:lnTo>
                  <a:lnTo>
                    <a:pt x="217824" y="129584"/>
                  </a:lnTo>
                  <a:lnTo>
                    <a:pt x="239586" y="140000"/>
                  </a:lnTo>
                  <a:lnTo>
                    <a:pt x="265979" y="164607"/>
                  </a:lnTo>
                  <a:lnTo>
                    <a:pt x="288617" y="194125"/>
                  </a:lnTo>
                  <a:lnTo>
                    <a:pt x="296786" y="217818"/>
                  </a:lnTo>
                  <a:lnTo>
                    <a:pt x="299246" y="242776"/>
                  </a:lnTo>
                  <a:lnTo>
                    <a:pt x="288284" y="298128"/>
                  </a:lnTo>
                  <a:lnTo>
                    <a:pt x="272869" y="324414"/>
                  </a:lnTo>
                  <a:lnTo>
                    <a:pt x="237124" y="361492"/>
                  </a:lnTo>
                  <a:lnTo>
                    <a:pt x="186216" y="389440"/>
                  </a:lnTo>
                  <a:lnTo>
                    <a:pt x="158857" y="396261"/>
                  </a:lnTo>
                  <a:lnTo>
                    <a:pt x="131100" y="395394"/>
                  </a:lnTo>
                  <a:lnTo>
                    <a:pt x="71693" y="37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74901" y="3111770"/>
              <a:ext cx="1347649" cy="520562"/>
            </a:xfrm>
            <a:custGeom>
              <a:avLst/>
              <a:gdLst/>
              <a:ahLst/>
              <a:cxnLst/>
              <a:rect l="0" t="0" r="0" b="0"/>
              <a:pathLst>
                <a:path w="1347649" h="520562">
                  <a:moveTo>
                    <a:pt x="0" y="520561"/>
                  </a:moveTo>
                  <a:lnTo>
                    <a:pt x="17981" y="504920"/>
                  </a:lnTo>
                  <a:lnTo>
                    <a:pt x="58563" y="480128"/>
                  </a:lnTo>
                  <a:lnTo>
                    <a:pt x="115771" y="422614"/>
                  </a:lnTo>
                  <a:lnTo>
                    <a:pt x="149733" y="371572"/>
                  </a:lnTo>
                  <a:lnTo>
                    <a:pt x="171349" y="311400"/>
                  </a:lnTo>
                  <a:lnTo>
                    <a:pt x="186313" y="254415"/>
                  </a:lnTo>
                  <a:lnTo>
                    <a:pt x="188881" y="200617"/>
                  </a:lnTo>
                  <a:lnTo>
                    <a:pt x="177977" y="142383"/>
                  </a:lnTo>
                  <a:lnTo>
                    <a:pt x="170348" y="122025"/>
                  </a:lnTo>
                  <a:lnTo>
                    <a:pt x="119123" y="61014"/>
                  </a:lnTo>
                  <a:lnTo>
                    <a:pt x="68126" y="18720"/>
                  </a:lnTo>
                  <a:lnTo>
                    <a:pt x="47046" y="10912"/>
                  </a:lnTo>
                  <a:lnTo>
                    <a:pt x="34874" y="8829"/>
                  </a:lnTo>
                  <a:lnTo>
                    <a:pt x="31438" y="6271"/>
                  </a:lnTo>
                  <a:lnTo>
                    <a:pt x="33827" y="3396"/>
                  </a:lnTo>
                  <a:lnTo>
                    <a:pt x="40099" y="310"/>
                  </a:lnTo>
                  <a:lnTo>
                    <a:pt x="56426" y="0"/>
                  </a:lnTo>
                  <a:lnTo>
                    <a:pt x="115359" y="4051"/>
                  </a:lnTo>
                  <a:lnTo>
                    <a:pt x="163382" y="4483"/>
                  </a:lnTo>
                  <a:lnTo>
                    <a:pt x="213487" y="4611"/>
                  </a:lnTo>
                  <a:lnTo>
                    <a:pt x="272931" y="4654"/>
                  </a:lnTo>
                  <a:lnTo>
                    <a:pt x="329733" y="4663"/>
                  </a:lnTo>
                  <a:lnTo>
                    <a:pt x="377549" y="4664"/>
                  </a:lnTo>
                  <a:lnTo>
                    <a:pt x="438873" y="4665"/>
                  </a:lnTo>
                  <a:lnTo>
                    <a:pt x="488915" y="5835"/>
                  </a:lnTo>
                  <a:lnTo>
                    <a:pt x="540788" y="11900"/>
                  </a:lnTo>
                  <a:lnTo>
                    <a:pt x="593202" y="14218"/>
                  </a:lnTo>
                  <a:lnTo>
                    <a:pt x="644607" y="14904"/>
                  </a:lnTo>
                  <a:lnTo>
                    <a:pt x="692333" y="13938"/>
                  </a:lnTo>
                  <a:lnTo>
                    <a:pt x="748718" y="7932"/>
                  </a:lnTo>
                  <a:lnTo>
                    <a:pt x="802989" y="5633"/>
                  </a:lnTo>
                  <a:lnTo>
                    <a:pt x="856115" y="6122"/>
                  </a:lnTo>
                  <a:lnTo>
                    <a:pt x="908900" y="11985"/>
                  </a:lnTo>
                  <a:lnTo>
                    <a:pt x="961585" y="14243"/>
                  </a:lnTo>
                  <a:lnTo>
                    <a:pt x="1011901" y="13742"/>
                  </a:lnTo>
                  <a:lnTo>
                    <a:pt x="1067768" y="6804"/>
                  </a:lnTo>
                  <a:lnTo>
                    <a:pt x="1128846" y="5088"/>
                  </a:lnTo>
                  <a:lnTo>
                    <a:pt x="1177403" y="4790"/>
                  </a:lnTo>
                  <a:lnTo>
                    <a:pt x="1228835" y="4702"/>
                  </a:lnTo>
                  <a:lnTo>
                    <a:pt x="1281119" y="4676"/>
                  </a:lnTo>
                  <a:lnTo>
                    <a:pt x="1309891" y="4670"/>
                  </a:lnTo>
                  <a:lnTo>
                    <a:pt x="1347648" y="4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01326" y="328489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6"/>
                  </a:lnTo>
                  <a:lnTo>
                    <a:pt x="0" y="112791"/>
                  </a:lnTo>
                  <a:lnTo>
                    <a:pt x="3120" y="168552"/>
                  </a:lnTo>
                  <a:lnTo>
                    <a:pt x="14654" y="230216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36471" y="3295419"/>
              <a:ext cx="264856" cy="176474"/>
            </a:xfrm>
            <a:custGeom>
              <a:avLst/>
              <a:gdLst/>
              <a:ahLst/>
              <a:cxnLst/>
              <a:rect l="0" t="0" r="0" b="0"/>
              <a:pathLst>
                <a:path w="264856" h="176474">
                  <a:moveTo>
                    <a:pt x="264855" y="105285"/>
                  </a:moveTo>
                  <a:lnTo>
                    <a:pt x="201427" y="123244"/>
                  </a:lnTo>
                  <a:lnTo>
                    <a:pt x="139661" y="145096"/>
                  </a:lnTo>
                  <a:lnTo>
                    <a:pt x="94933" y="170507"/>
                  </a:lnTo>
                  <a:lnTo>
                    <a:pt x="58790" y="176473"/>
                  </a:lnTo>
                  <a:lnTo>
                    <a:pt x="24035" y="172651"/>
                  </a:lnTo>
                  <a:lnTo>
                    <a:pt x="15401" y="167744"/>
                  </a:lnTo>
                  <a:lnTo>
                    <a:pt x="2688" y="152932"/>
                  </a:lnTo>
                  <a:lnTo>
                    <a:pt x="0" y="144069"/>
                  </a:lnTo>
                  <a:lnTo>
                    <a:pt x="133" y="124862"/>
                  </a:lnTo>
                  <a:lnTo>
                    <a:pt x="16165" y="63041"/>
                  </a:lnTo>
                  <a:lnTo>
                    <a:pt x="43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99823" y="3333620"/>
              <a:ext cx="315399" cy="253837"/>
            </a:xfrm>
            <a:custGeom>
              <a:avLst/>
              <a:gdLst/>
              <a:ahLst/>
              <a:cxnLst/>
              <a:rect l="0" t="0" r="0" b="0"/>
              <a:pathLst>
                <a:path w="315399" h="253837">
                  <a:moveTo>
                    <a:pt x="143659" y="3913"/>
                  </a:moveTo>
                  <a:lnTo>
                    <a:pt x="81400" y="23042"/>
                  </a:lnTo>
                  <a:lnTo>
                    <a:pt x="42466" y="53717"/>
                  </a:lnTo>
                  <a:lnTo>
                    <a:pt x="8885" y="109873"/>
                  </a:lnTo>
                  <a:lnTo>
                    <a:pt x="0" y="146573"/>
                  </a:lnTo>
                  <a:lnTo>
                    <a:pt x="4161" y="170263"/>
                  </a:lnTo>
                  <a:lnTo>
                    <a:pt x="14980" y="191321"/>
                  </a:lnTo>
                  <a:lnTo>
                    <a:pt x="54920" y="231291"/>
                  </a:lnTo>
                  <a:lnTo>
                    <a:pt x="82271" y="247280"/>
                  </a:lnTo>
                  <a:lnTo>
                    <a:pt x="118190" y="253836"/>
                  </a:lnTo>
                  <a:lnTo>
                    <a:pt x="163844" y="247646"/>
                  </a:lnTo>
                  <a:lnTo>
                    <a:pt x="206658" y="232039"/>
                  </a:lnTo>
                  <a:lnTo>
                    <a:pt x="266866" y="201452"/>
                  </a:lnTo>
                  <a:lnTo>
                    <a:pt x="290128" y="179036"/>
                  </a:lnTo>
                  <a:lnTo>
                    <a:pt x="303513" y="158955"/>
                  </a:lnTo>
                  <a:lnTo>
                    <a:pt x="313361" y="134432"/>
                  </a:lnTo>
                  <a:lnTo>
                    <a:pt x="315398" y="107935"/>
                  </a:lnTo>
                  <a:lnTo>
                    <a:pt x="311234" y="81731"/>
                  </a:lnTo>
                  <a:lnTo>
                    <a:pt x="295735" y="48417"/>
                  </a:lnTo>
                  <a:lnTo>
                    <a:pt x="282998" y="31102"/>
                  </a:lnTo>
                  <a:lnTo>
                    <a:pt x="257084" y="13789"/>
                  </a:lnTo>
                  <a:lnTo>
                    <a:pt x="227179" y="1250"/>
                  </a:lnTo>
                  <a:lnTo>
                    <a:pt x="206515" y="0"/>
                  </a:lnTo>
                  <a:lnTo>
                    <a:pt x="164715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6643482" y="2726880"/>
            <a:ext cx="10529" cy="284271"/>
          </a:xfrm>
          <a:custGeom>
            <a:avLst/>
            <a:gdLst/>
            <a:ahLst/>
            <a:cxnLst/>
            <a:rect l="0" t="0" r="0" b="0"/>
            <a:pathLst>
              <a:path w="10529" h="284271">
                <a:moveTo>
                  <a:pt x="0" y="0"/>
                </a:moveTo>
                <a:lnTo>
                  <a:pt x="0" y="58617"/>
                </a:lnTo>
                <a:lnTo>
                  <a:pt x="7236" y="121197"/>
                </a:lnTo>
                <a:lnTo>
                  <a:pt x="9553" y="171351"/>
                </a:lnTo>
                <a:lnTo>
                  <a:pt x="10335" y="233932"/>
                </a:lnTo>
                <a:lnTo>
                  <a:pt x="10528" y="2842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5853844" y="3727088"/>
            <a:ext cx="1358178" cy="911081"/>
            <a:chOff x="5853844" y="3727088"/>
            <a:chExt cx="1358178" cy="911081"/>
          </a:xfrm>
        </p:grpSpPr>
        <p:sp>
          <p:nvSpPr>
            <p:cNvPr id="53" name="Freeform 52"/>
            <p:cNvSpPr/>
            <p:nvPr/>
          </p:nvSpPr>
          <p:spPr>
            <a:xfrm>
              <a:off x="6137652" y="3728258"/>
              <a:ext cx="211033" cy="349943"/>
            </a:xfrm>
            <a:custGeom>
              <a:avLst/>
              <a:gdLst/>
              <a:ahLst/>
              <a:cxnLst/>
              <a:rect l="0" t="0" r="0" b="0"/>
              <a:pathLst>
                <a:path w="211033" h="349943">
                  <a:moveTo>
                    <a:pt x="74161" y="30415"/>
                  </a:moveTo>
                  <a:lnTo>
                    <a:pt x="58543" y="76101"/>
                  </a:lnTo>
                  <a:lnTo>
                    <a:pt x="60590" y="65538"/>
                  </a:lnTo>
                  <a:lnTo>
                    <a:pt x="73909" y="44462"/>
                  </a:lnTo>
                  <a:lnTo>
                    <a:pt x="113052" y="2340"/>
                  </a:lnTo>
                  <a:lnTo>
                    <a:pt x="121145" y="0"/>
                  </a:lnTo>
                  <a:lnTo>
                    <a:pt x="139497" y="3639"/>
                  </a:lnTo>
                  <a:lnTo>
                    <a:pt x="146964" y="9055"/>
                  </a:lnTo>
                  <a:lnTo>
                    <a:pt x="158380" y="24431"/>
                  </a:lnTo>
                  <a:lnTo>
                    <a:pt x="171384" y="58408"/>
                  </a:lnTo>
                  <a:lnTo>
                    <a:pt x="177854" y="119046"/>
                  </a:lnTo>
                  <a:lnTo>
                    <a:pt x="179131" y="180417"/>
                  </a:lnTo>
                  <a:lnTo>
                    <a:pt x="173794" y="237340"/>
                  </a:lnTo>
                  <a:lnTo>
                    <a:pt x="160306" y="289615"/>
                  </a:lnTo>
                  <a:lnTo>
                    <a:pt x="149103" y="312901"/>
                  </a:lnTo>
                  <a:lnTo>
                    <a:pt x="133205" y="328710"/>
                  </a:lnTo>
                  <a:lnTo>
                    <a:pt x="94403" y="348391"/>
                  </a:lnTo>
                  <a:lnTo>
                    <a:pt x="70679" y="349942"/>
                  </a:lnTo>
                  <a:lnTo>
                    <a:pt x="45707" y="345563"/>
                  </a:lnTo>
                  <a:lnTo>
                    <a:pt x="22911" y="335817"/>
                  </a:lnTo>
                  <a:lnTo>
                    <a:pt x="7320" y="320567"/>
                  </a:lnTo>
                  <a:lnTo>
                    <a:pt x="1524" y="311588"/>
                  </a:lnTo>
                  <a:lnTo>
                    <a:pt x="0" y="303261"/>
                  </a:lnTo>
                  <a:lnTo>
                    <a:pt x="1324" y="295371"/>
                  </a:lnTo>
                  <a:lnTo>
                    <a:pt x="4547" y="287771"/>
                  </a:lnTo>
                  <a:lnTo>
                    <a:pt x="17485" y="276206"/>
                  </a:lnTo>
                  <a:lnTo>
                    <a:pt x="50740" y="263119"/>
                  </a:lnTo>
                  <a:lnTo>
                    <a:pt x="78960" y="257842"/>
                  </a:lnTo>
                  <a:lnTo>
                    <a:pt x="125672" y="263985"/>
                  </a:lnTo>
                  <a:lnTo>
                    <a:pt x="184193" y="279846"/>
                  </a:lnTo>
                  <a:lnTo>
                    <a:pt x="211032" y="293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02816" y="3727088"/>
              <a:ext cx="207560" cy="332819"/>
            </a:xfrm>
            <a:custGeom>
              <a:avLst/>
              <a:gdLst/>
              <a:ahLst/>
              <a:cxnLst/>
              <a:rect l="0" t="0" r="0" b="0"/>
              <a:pathLst>
                <a:path w="207560" h="332819">
                  <a:moveTo>
                    <a:pt x="161722" y="0"/>
                  </a:moveTo>
                  <a:lnTo>
                    <a:pt x="106582" y="14654"/>
                  </a:lnTo>
                  <a:lnTo>
                    <a:pt x="49618" y="20962"/>
                  </a:lnTo>
                  <a:lnTo>
                    <a:pt x="21431" y="26084"/>
                  </a:lnTo>
                  <a:lnTo>
                    <a:pt x="12043" y="32597"/>
                  </a:lnTo>
                  <a:lnTo>
                    <a:pt x="5784" y="41618"/>
                  </a:lnTo>
                  <a:lnTo>
                    <a:pt x="0" y="62951"/>
                  </a:lnTo>
                  <a:lnTo>
                    <a:pt x="5819" y="105241"/>
                  </a:lnTo>
                  <a:lnTo>
                    <a:pt x="18233" y="147390"/>
                  </a:lnTo>
                  <a:lnTo>
                    <a:pt x="22779" y="150902"/>
                  </a:lnTo>
                  <a:lnTo>
                    <a:pt x="28149" y="149735"/>
                  </a:lnTo>
                  <a:lnTo>
                    <a:pt x="34069" y="145446"/>
                  </a:lnTo>
                  <a:lnTo>
                    <a:pt x="64758" y="139412"/>
                  </a:lnTo>
                  <a:lnTo>
                    <a:pt x="127651" y="148658"/>
                  </a:lnTo>
                  <a:lnTo>
                    <a:pt x="160985" y="161420"/>
                  </a:lnTo>
                  <a:lnTo>
                    <a:pt x="171760" y="167275"/>
                  </a:lnTo>
                  <a:lnTo>
                    <a:pt x="186850" y="186258"/>
                  </a:lnTo>
                  <a:lnTo>
                    <a:pt x="206071" y="236573"/>
                  </a:lnTo>
                  <a:lnTo>
                    <a:pt x="207559" y="260731"/>
                  </a:lnTo>
                  <a:lnTo>
                    <a:pt x="203152" y="281997"/>
                  </a:lnTo>
                  <a:lnTo>
                    <a:pt x="193393" y="299247"/>
                  </a:lnTo>
                  <a:lnTo>
                    <a:pt x="169157" y="322112"/>
                  </a:lnTo>
                  <a:lnTo>
                    <a:pt x="146699" y="330334"/>
                  </a:lnTo>
                  <a:lnTo>
                    <a:pt x="119951" y="332818"/>
                  </a:lnTo>
                  <a:lnTo>
                    <a:pt x="61357" y="324881"/>
                  </a:lnTo>
                  <a:lnTo>
                    <a:pt x="2485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53844" y="4169285"/>
              <a:ext cx="1358178" cy="105286"/>
            </a:xfrm>
            <a:custGeom>
              <a:avLst/>
              <a:gdLst/>
              <a:ahLst/>
              <a:cxnLst/>
              <a:rect l="0" t="0" r="0" b="0"/>
              <a:pathLst>
                <a:path w="1358178" h="105286">
                  <a:moveTo>
                    <a:pt x="0" y="0"/>
                  </a:moveTo>
                  <a:lnTo>
                    <a:pt x="42692" y="3119"/>
                  </a:lnTo>
                  <a:lnTo>
                    <a:pt x="95521" y="9064"/>
                  </a:lnTo>
                  <a:lnTo>
                    <a:pt x="153876" y="11409"/>
                  </a:lnTo>
                  <a:lnTo>
                    <a:pt x="210463" y="18805"/>
                  </a:lnTo>
                  <a:lnTo>
                    <a:pt x="273511" y="27996"/>
                  </a:lnTo>
                  <a:lnTo>
                    <a:pt x="327032" y="33996"/>
                  </a:lnTo>
                  <a:lnTo>
                    <a:pt x="374929" y="39708"/>
                  </a:lnTo>
                  <a:lnTo>
                    <a:pt x="430455" y="41401"/>
                  </a:lnTo>
                  <a:lnTo>
                    <a:pt x="483952" y="41902"/>
                  </a:lnTo>
                  <a:lnTo>
                    <a:pt x="539967" y="42051"/>
                  </a:lnTo>
                  <a:lnTo>
                    <a:pt x="601017" y="42095"/>
                  </a:lnTo>
                  <a:lnTo>
                    <a:pt x="663560" y="42108"/>
                  </a:lnTo>
                  <a:lnTo>
                    <a:pt x="723425" y="42112"/>
                  </a:lnTo>
                  <a:lnTo>
                    <a:pt x="781327" y="42113"/>
                  </a:lnTo>
                  <a:lnTo>
                    <a:pt x="839817" y="45233"/>
                  </a:lnTo>
                  <a:lnTo>
                    <a:pt x="897312" y="50447"/>
                  </a:lnTo>
                  <a:lnTo>
                    <a:pt x="955682" y="55111"/>
                  </a:lnTo>
                  <a:lnTo>
                    <a:pt x="1010021" y="60783"/>
                  </a:lnTo>
                  <a:lnTo>
                    <a:pt x="1063167" y="65583"/>
                  </a:lnTo>
                  <a:lnTo>
                    <a:pt x="1115958" y="71294"/>
                  </a:lnTo>
                  <a:lnTo>
                    <a:pt x="1175019" y="78813"/>
                  </a:lnTo>
                  <a:lnTo>
                    <a:pt x="1230056" y="84328"/>
                  </a:lnTo>
                  <a:lnTo>
                    <a:pt x="1292922" y="92350"/>
                  </a:lnTo>
                  <a:lnTo>
                    <a:pt x="1330263" y="97163"/>
                  </a:lnTo>
                  <a:lnTo>
                    <a:pt x="135817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59171" y="4306155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2521" y="58617"/>
                  </a:lnTo>
                  <a:lnTo>
                    <a:pt x="20176" y="112791"/>
                  </a:lnTo>
                  <a:lnTo>
                    <a:pt x="12780" y="171672"/>
                  </a:lnTo>
                  <a:lnTo>
                    <a:pt x="11196" y="222051"/>
                  </a:lnTo>
                  <a:lnTo>
                    <a:pt x="7607" y="27090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80269" y="4328842"/>
              <a:ext cx="249673" cy="309327"/>
            </a:xfrm>
            <a:custGeom>
              <a:avLst/>
              <a:gdLst/>
              <a:ahLst/>
              <a:cxnLst/>
              <a:rect l="0" t="0" r="0" b="0"/>
              <a:pathLst>
                <a:path w="249673" h="309327">
                  <a:moveTo>
                    <a:pt x="231627" y="29956"/>
                  </a:moveTo>
                  <a:lnTo>
                    <a:pt x="173010" y="15301"/>
                  </a:lnTo>
                  <a:lnTo>
                    <a:pt x="120007" y="8993"/>
                  </a:lnTo>
                  <a:lnTo>
                    <a:pt x="58134" y="0"/>
                  </a:lnTo>
                  <a:lnTo>
                    <a:pt x="22684" y="4442"/>
                  </a:lnTo>
                  <a:lnTo>
                    <a:pt x="17463" y="9437"/>
                  </a:lnTo>
                  <a:lnTo>
                    <a:pt x="16321" y="16277"/>
                  </a:lnTo>
                  <a:lnTo>
                    <a:pt x="32094" y="72717"/>
                  </a:lnTo>
                  <a:lnTo>
                    <a:pt x="39145" y="106967"/>
                  </a:lnTo>
                  <a:lnTo>
                    <a:pt x="40135" y="119901"/>
                  </a:lnTo>
                  <a:lnTo>
                    <a:pt x="41964" y="125014"/>
                  </a:lnTo>
                  <a:lnTo>
                    <a:pt x="44354" y="124914"/>
                  </a:lnTo>
                  <a:lnTo>
                    <a:pt x="52468" y="116613"/>
                  </a:lnTo>
                  <a:lnTo>
                    <a:pt x="67773" y="105125"/>
                  </a:lnTo>
                  <a:lnTo>
                    <a:pt x="89393" y="101579"/>
                  </a:lnTo>
                  <a:lnTo>
                    <a:pt x="141400" y="108834"/>
                  </a:lnTo>
                  <a:lnTo>
                    <a:pt x="177208" y="123777"/>
                  </a:lnTo>
                  <a:lnTo>
                    <a:pt x="204455" y="143023"/>
                  </a:lnTo>
                  <a:lnTo>
                    <a:pt x="233452" y="178892"/>
                  </a:lnTo>
                  <a:lnTo>
                    <a:pt x="246466" y="210565"/>
                  </a:lnTo>
                  <a:lnTo>
                    <a:pt x="249672" y="247896"/>
                  </a:lnTo>
                  <a:lnTo>
                    <a:pt x="246276" y="270707"/>
                  </a:lnTo>
                  <a:lnTo>
                    <a:pt x="237748" y="289425"/>
                  </a:lnTo>
                  <a:lnTo>
                    <a:pt x="232198" y="297691"/>
                  </a:lnTo>
                  <a:lnTo>
                    <a:pt x="223819" y="303203"/>
                  </a:lnTo>
                  <a:lnTo>
                    <a:pt x="202030" y="309326"/>
                  </a:lnTo>
                  <a:lnTo>
                    <a:pt x="151085" y="304852"/>
                  </a:lnTo>
                  <a:lnTo>
                    <a:pt x="95243" y="289348"/>
                  </a:lnTo>
                  <a:lnTo>
                    <a:pt x="40693" y="253920"/>
                  </a:lnTo>
                  <a:lnTo>
                    <a:pt x="0" y="208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6934954" y="3263834"/>
            <a:ext cx="242571" cy="290709"/>
          </a:xfrm>
          <a:custGeom>
            <a:avLst/>
            <a:gdLst/>
            <a:ahLst/>
            <a:cxnLst/>
            <a:rect l="0" t="0" r="0" b="0"/>
            <a:pathLst>
              <a:path w="242571" h="290709">
                <a:moveTo>
                  <a:pt x="98082" y="10528"/>
                </a:moveTo>
                <a:lnTo>
                  <a:pt x="59708" y="39837"/>
                </a:lnTo>
                <a:lnTo>
                  <a:pt x="32617" y="75329"/>
                </a:lnTo>
                <a:lnTo>
                  <a:pt x="7250" y="137013"/>
                </a:lnTo>
                <a:lnTo>
                  <a:pt x="0" y="157991"/>
                </a:lnTo>
                <a:lnTo>
                  <a:pt x="521" y="195121"/>
                </a:lnTo>
                <a:lnTo>
                  <a:pt x="13673" y="230169"/>
                </a:lnTo>
                <a:lnTo>
                  <a:pt x="32388" y="257191"/>
                </a:lnTo>
                <a:lnTo>
                  <a:pt x="58340" y="280016"/>
                </a:lnTo>
                <a:lnTo>
                  <a:pt x="81199" y="288228"/>
                </a:lnTo>
                <a:lnTo>
                  <a:pt x="105786" y="290708"/>
                </a:lnTo>
                <a:lnTo>
                  <a:pt x="128413" y="287911"/>
                </a:lnTo>
                <a:lnTo>
                  <a:pt x="147047" y="279648"/>
                </a:lnTo>
                <a:lnTo>
                  <a:pt x="191401" y="247396"/>
                </a:lnTo>
                <a:lnTo>
                  <a:pt x="227408" y="187879"/>
                </a:lnTo>
                <a:lnTo>
                  <a:pt x="239606" y="148215"/>
                </a:lnTo>
                <a:lnTo>
                  <a:pt x="242570" y="102277"/>
                </a:lnTo>
                <a:lnTo>
                  <a:pt x="230597" y="43104"/>
                </a:lnTo>
                <a:lnTo>
                  <a:pt x="225030" y="34585"/>
                </a:lnTo>
                <a:lnTo>
                  <a:pt x="209485" y="22000"/>
                </a:lnTo>
                <a:lnTo>
                  <a:pt x="181003" y="8338"/>
                </a:lnTo>
                <a:lnTo>
                  <a:pt x="118043" y="1098"/>
                </a:lnTo>
                <a:lnTo>
                  <a:pt x="7702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6851278" y="3558632"/>
            <a:ext cx="23832" cy="36134"/>
          </a:xfrm>
          <a:custGeom>
            <a:avLst/>
            <a:gdLst/>
            <a:ahLst/>
            <a:cxnLst/>
            <a:rect l="0" t="0" r="0" b="0"/>
            <a:pathLst>
              <a:path w="23832" h="36134">
                <a:moveTo>
                  <a:pt x="13302" y="0"/>
                </a:moveTo>
                <a:lnTo>
                  <a:pt x="2123" y="11178"/>
                </a:lnTo>
                <a:lnTo>
                  <a:pt x="0" y="17981"/>
                </a:lnTo>
                <a:lnTo>
                  <a:pt x="761" y="34897"/>
                </a:lnTo>
                <a:lnTo>
                  <a:pt x="1432" y="36133"/>
                </a:lnTo>
                <a:lnTo>
                  <a:pt x="2177" y="25028"/>
                </a:lnTo>
                <a:lnTo>
                  <a:pt x="3546" y="23704"/>
                </a:lnTo>
                <a:lnTo>
                  <a:pt x="8186" y="31592"/>
                </a:lnTo>
                <a:lnTo>
                  <a:pt x="11061" y="31590"/>
                </a:lnTo>
                <a:lnTo>
                  <a:pt x="17375" y="22229"/>
                </a:lnTo>
                <a:lnTo>
                  <a:pt x="16018" y="17159"/>
                </a:lnTo>
                <a:lnTo>
                  <a:pt x="5150" y="8406"/>
                </a:lnTo>
                <a:lnTo>
                  <a:pt x="3188" y="7944"/>
                </a:lnTo>
                <a:lnTo>
                  <a:pt x="7247" y="13669"/>
                </a:lnTo>
                <a:lnTo>
                  <a:pt x="10435" y="14962"/>
                </a:lnTo>
                <a:lnTo>
                  <a:pt x="13730" y="14654"/>
                </a:lnTo>
                <a:lnTo>
                  <a:pt x="23831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841977" y="3010313"/>
            <a:ext cx="44623" cy="48792"/>
          </a:xfrm>
          <a:custGeom>
            <a:avLst/>
            <a:gdLst/>
            <a:ahLst/>
            <a:cxnLst/>
            <a:rect l="0" t="0" r="0" b="0"/>
            <a:pathLst>
              <a:path w="44623" h="48792">
                <a:moveTo>
                  <a:pt x="22603" y="837"/>
                </a:moveTo>
                <a:lnTo>
                  <a:pt x="5836" y="6426"/>
                </a:lnTo>
                <a:lnTo>
                  <a:pt x="2066" y="11582"/>
                </a:lnTo>
                <a:lnTo>
                  <a:pt x="723" y="18529"/>
                </a:lnTo>
                <a:lnTo>
                  <a:pt x="997" y="26669"/>
                </a:lnTo>
                <a:lnTo>
                  <a:pt x="5860" y="32097"/>
                </a:lnTo>
                <a:lnTo>
                  <a:pt x="23741" y="38127"/>
                </a:lnTo>
                <a:lnTo>
                  <a:pt x="31550" y="36225"/>
                </a:lnTo>
                <a:lnTo>
                  <a:pt x="37927" y="31448"/>
                </a:lnTo>
                <a:lnTo>
                  <a:pt x="43347" y="24754"/>
                </a:lnTo>
                <a:lnTo>
                  <a:pt x="44622" y="17951"/>
                </a:lnTo>
                <a:lnTo>
                  <a:pt x="43131" y="11076"/>
                </a:lnTo>
                <a:lnTo>
                  <a:pt x="39798" y="4154"/>
                </a:lnTo>
                <a:lnTo>
                  <a:pt x="34066" y="709"/>
                </a:lnTo>
                <a:lnTo>
                  <a:pt x="18339" y="0"/>
                </a:lnTo>
                <a:lnTo>
                  <a:pt x="12742" y="4958"/>
                </a:lnTo>
                <a:lnTo>
                  <a:pt x="6522" y="22946"/>
                </a:lnTo>
                <a:lnTo>
                  <a:pt x="8373" y="31954"/>
                </a:lnTo>
                <a:lnTo>
                  <a:pt x="19788" y="48202"/>
                </a:lnTo>
                <a:lnTo>
                  <a:pt x="24236" y="48791"/>
                </a:lnTo>
                <a:lnTo>
                  <a:pt x="27201" y="44505"/>
                </a:lnTo>
                <a:lnTo>
                  <a:pt x="29178" y="36968"/>
                </a:lnTo>
                <a:lnTo>
                  <a:pt x="26986" y="30773"/>
                </a:lnTo>
                <a:lnTo>
                  <a:pt x="15192" y="20771"/>
                </a:lnTo>
                <a:lnTo>
                  <a:pt x="9474" y="21145"/>
                </a:lnTo>
                <a:lnTo>
                  <a:pt x="4491" y="24904"/>
                </a:lnTo>
                <a:lnTo>
                  <a:pt x="0" y="30920"/>
                </a:lnTo>
                <a:lnTo>
                  <a:pt x="1685" y="34930"/>
                </a:lnTo>
                <a:lnTo>
                  <a:pt x="7488" y="37604"/>
                </a:lnTo>
                <a:lnTo>
                  <a:pt x="22904" y="39405"/>
                </a:lnTo>
                <a:lnTo>
                  <a:pt x="43660" y="3242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6742193" y="4340830"/>
            <a:ext cx="274360" cy="311466"/>
          </a:xfrm>
          <a:custGeom>
            <a:avLst/>
            <a:gdLst/>
            <a:ahLst/>
            <a:cxnLst/>
            <a:rect l="0" t="0" r="0" b="0"/>
            <a:pathLst>
              <a:path w="274360" h="311466">
                <a:moveTo>
                  <a:pt x="185558" y="49553"/>
                </a:moveTo>
                <a:lnTo>
                  <a:pt x="168790" y="43964"/>
                </a:lnTo>
                <a:lnTo>
                  <a:pt x="136006" y="46077"/>
                </a:lnTo>
                <a:lnTo>
                  <a:pt x="92582" y="58442"/>
                </a:lnTo>
                <a:lnTo>
                  <a:pt x="45643" y="95649"/>
                </a:lnTo>
                <a:lnTo>
                  <a:pt x="10144" y="135923"/>
                </a:lnTo>
                <a:lnTo>
                  <a:pt x="2311" y="158910"/>
                </a:lnTo>
                <a:lnTo>
                  <a:pt x="0" y="184723"/>
                </a:lnTo>
                <a:lnTo>
                  <a:pt x="6446" y="224394"/>
                </a:lnTo>
                <a:lnTo>
                  <a:pt x="22653" y="257726"/>
                </a:lnTo>
                <a:lnTo>
                  <a:pt x="55975" y="297950"/>
                </a:lnTo>
                <a:lnTo>
                  <a:pt x="76103" y="306180"/>
                </a:lnTo>
                <a:lnTo>
                  <a:pt x="132742" y="311465"/>
                </a:lnTo>
                <a:lnTo>
                  <a:pt x="156625" y="305948"/>
                </a:lnTo>
                <a:lnTo>
                  <a:pt x="196611" y="283343"/>
                </a:lnTo>
                <a:lnTo>
                  <a:pt x="211137" y="263814"/>
                </a:lnTo>
                <a:lnTo>
                  <a:pt x="241136" y="206797"/>
                </a:lnTo>
                <a:lnTo>
                  <a:pt x="262229" y="145837"/>
                </a:lnTo>
                <a:lnTo>
                  <a:pt x="274359" y="102498"/>
                </a:lnTo>
                <a:lnTo>
                  <a:pt x="272598" y="81273"/>
                </a:lnTo>
                <a:lnTo>
                  <a:pt x="259441" y="49593"/>
                </a:lnTo>
                <a:lnTo>
                  <a:pt x="240724" y="23569"/>
                </a:lnTo>
                <a:lnTo>
                  <a:pt x="220995" y="11488"/>
                </a:lnTo>
                <a:lnTo>
                  <a:pt x="196629" y="3390"/>
                </a:lnTo>
                <a:lnTo>
                  <a:pt x="157773" y="0"/>
                </a:lnTo>
                <a:lnTo>
                  <a:pt x="115729" y="8742"/>
                </a:lnTo>
                <a:lnTo>
                  <a:pt x="90802" y="179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7024728" y="2737409"/>
            <a:ext cx="190558" cy="294491"/>
          </a:xfrm>
          <a:custGeom>
            <a:avLst/>
            <a:gdLst/>
            <a:ahLst/>
            <a:cxnLst/>
            <a:rect l="0" t="0" r="0" b="0"/>
            <a:pathLst>
              <a:path w="190558" h="294491">
                <a:moveTo>
                  <a:pt x="134650" y="0"/>
                </a:moveTo>
                <a:lnTo>
                  <a:pt x="96276" y="29308"/>
                </a:lnTo>
                <a:lnTo>
                  <a:pt x="63016" y="84952"/>
                </a:lnTo>
                <a:lnTo>
                  <a:pt x="31284" y="147462"/>
                </a:lnTo>
                <a:lnTo>
                  <a:pt x="9023" y="208383"/>
                </a:lnTo>
                <a:lnTo>
                  <a:pt x="1110" y="244627"/>
                </a:lnTo>
                <a:lnTo>
                  <a:pt x="0" y="257841"/>
                </a:lnTo>
                <a:lnTo>
                  <a:pt x="2769" y="268990"/>
                </a:lnTo>
                <a:lnTo>
                  <a:pt x="15205" y="287617"/>
                </a:lnTo>
                <a:lnTo>
                  <a:pt x="24604" y="292351"/>
                </a:lnTo>
                <a:lnTo>
                  <a:pt x="47526" y="294490"/>
                </a:lnTo>
                <a:lnTo>
                  <a:pt x="99199" y="285162"/>
                </a:lnTo>
                <a:lnTo>
                  <a:pt x="141295" y="262002"/>
                </a:lnTo>
                <a:lnTo>
                  <a:pt x="172487" y="234897"/>
                </a:lnTo>
                <a:lnTo>
                  <a:pt x="188495" y="208419"/>
                </a:lnTo>
                <a:lnTo>
                  <a:pt x="190557" y="188557"/>
                </a:lnTo>
                <a:lnTo>
                  <a:pt x="189468" y="178347"/>
                </a:lnTo>
                <a:lnTo>
                  <a:pt x="185234" y="170371"/>
                </a:lnTo>
                <a:lnTo>
                  <a:pt x="171169" y="158388"/>
                </a:lnTo>
                <a:lnTo>
                  <a:pt x="150101" y="155403"/>
                </a:lnTo>
                <a:lnTo>
                  <a:pt x="126309" y="159145"/>
                </a:lnTo>
                <a:lnTo>
                  <a:pt x="71767" y="181499"/>
                </a:lnTo>
                <a:lnTo>
                  <a:pt x="29365" y="21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5748559" y="4822052"/>
            <a:ext cx="1389763" cy="1028096"/>
            <a:chOff x="5748559" y="4822052"/>
            <a:chExt cx="1389763" cy="1028096"/>
          </a:xfrm>
        </p:grpSpPr>
        <p:sp>
          <p:nvSpPr>
            <p:cNvPr id="64" name="Freeform 63"/>
            <p:cNvSpPr/>
            <p:nvPr/>
          </p:nvSpPr>
          <p:spPr>
            <a:xfrm>
              <a:off x="6169699" y="4832580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51117"/>
                  </a:lnTo>
                  <a:lnTo>
                    <a:pt x="18212" y="208552"/>
                  </a:lnTo>
                  <a:lnTo>
                    <a:pt x="20214" y="259495"/>
                  </a:lnTo>
                  <a:lnTo>
                    <a:pt x="28181" y="320998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40956" y="4822052"/>
              <a:ext cx="203422" cy="302978"/>
            </a:xfrm>
            <a:custGeom>
              <a:avLst/>
              <a:gdLst/>
              <a:ahLst/>
              <a:cxnLst/>
              <a:rect l="0" t="0" r="0" b="0"/>
              <a:pathLst>
                <a:path w="203422" h="302978">
                  <a:moveTo>
                    <a:pt x="165655" y="0"/>
                  </a:moveTo>
                  <a:lnTo>
                    <a:pt x="107038" y="9065"/>
                  </a:lnTo>
                  <a:lnTo>
                    <a:pt x="52864" y="17475"/>
                  </a:lnTo>
                  <a:lnTo>
                    <a:pt x="25059" y="19464"/>
                  </a:lnTo>
                  <a:lnTo>
                    <a:pt x="15773" y="24675"/>
                  </a:lnTo>
                  <a:lnTo>
                    <a:pt x="9581" y="32828"/>
                  </a:lnTo>
                  <a:lnTo>
                    <a:pt x="2702" y="54364"/>
                  </a:lnTo>
                  <a:lnTo>
                    <a:pt x="0" y="92796"/>
                  </a:lnTo>
                  <a:lnTo>
                    <a:pt x="12068" y="156051"/>
                  </a:lnTo>
                  <a:lnTo>
                    <a:pt x="16471" y="161356"/>
                  </a:lnTo>
                  <a:lnTo>
                    <a:pt x="21745" y="162553"/>
                  </a:lnTo>
                  <a:lnTo>
                    <a:pt x="27601" y="161011"/>
                  </a:lnTo>
                  <a:lnTo>
                    <a:pt x="56150" y="144065"/>
                  </a:lnTo>
                  <a:lnTo>
                    <a:pt x="78772" y="140068"/>
                  </a:lnTo>
                  <a:lnTo>
                    <a:pt x="112226" y="143406"/>
                  </a:lnTo>
                  <a:lnTo>
                    <a:pt x="144365" y="157394"/>
                  </a:lnTo>
                  <a:lnTo>
                    <a:pt x="170525" y="176356"/>
                  </a:lnTo>
                  <a:lnTo>
                    <a:pt x="193094" y="202382"/>
                  </a:lnTo>
                  <a:lnTo>
                    <a:pt x="201246" y="225258"/>
                  </a:lnTo>
                  <a:lnTo>
                    <a:pt x="203421" y="237909"/>
                  </a:lnTo>
                  <a:lnTo>
                    <a:pt x="199597" y="258206"/>
                  </a:lnTo>
                  <a:lnTo>
                    <a:pt x="195303" y="266893"/>
                  </a:lnTo>
                  <a:lnTo>
                    <a:pt x="181172" y="279666"/>
                  </a:lnTo>
                  <a:lnTo>
                    <a:pt x="143504" y="297398"/>
                  </a:lnTo>
                  <a:lnTo>
                    <a:pt x="107099" y="302977"/>
                  </a:lnTo>
                  <a:lnTo>
                    <a:pt x="72266" y="299041"/>
                  </a:lnTo>
                  <a:lnTo>
                    <a:pt x="287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50452" y="4822052"/>
              <a:ext cx="274429" cy="286706"/>
            </a:xfrm>
            <a:custGeom>
              <a:avLst/>
              <a:gdLst/>
              <a:ahLst/>
              <a:cxnLst/>
              <a:rect l="0" t="0" r="0" b="0"/>
              <a:pathLst>
                <a:path w="274429" h="286706">
                  <a:moveTo>
                    <a:pt x="129900" y="0"/>
                  </a:moveTo>
                  <a:lnTo>
                    <a:pt x="105854" y="9575"/>
                  </a:lnTo>
                  <a:lnTo>
                    <a:pt x="70308" y="39403"/>
                  </a:lnTo>
                  <a:lnTo>
                    <a:pt x="43346" y="75243"/>
                  </a:lnTo>
                  <a:lnTo>
                    <a:pt x="16134" y="132134"/>
                  </a:lnTo>
                  <a:lnTo>
                    <a:pt x="1695" y="167052"/>
                  </a:lnTo>
                  <a:lnTo>
                    <a:pt x="0" y="188889"/>
                  </a:lnTo>
                  <a:lnTo>
                    <a:pt x="4316" y="210292"/>
                  </a:lnTo>
                  <a:lnTo>
                    <a:pt x="32658" y="263175"/>
                  </a:lnTo>
                  <a:lnTo>
                    <a:pt x="49247" y="278013"/>
                  </a:lnTo>
                  <a:lnTo>
                    <a:pt x="58584" y="283608"/>
                  </a:lnTo>
                  <a:lnTo>
                    <a:pt x="81437" y="286705"/>
                  </a:lnTo>
                  <a:lnTo>
                    <a:pt x="134235" y="284750"/>
                  </a:lnTo>
                  <a:lnTo>
                    <a:pt x="155613" y="278244"/>
                  </a:lnTo>
                  <a:lnTo>
                    <a:pt x="214537" y="241626"/>
                  </a:lnTo>
                  <a:lnTo>
                    <a:pt x="250733" y="213974"/>
                  </a:lnTo>
                  <a:lnTo>
                    <a:pt x="267607" y="187402"/>
                  </a:lnTo>
                  <a:lnTo>
                    <a:pt x="274428" y="151712"/>
                  </a:lnTo>
                  <a:lnTo>
                    <a:pt x="268326" y="106137"/>
                  </a:lnTo>
                  <a:lnTo>
                    <a:pt x="258003" y="75121"/>
                  </a:lnTo>
                  <a:lnTo>
                    <a:pt x="239477" y="50594"/>
                  </a:lnTo>
                  <a:lnTo>
                    <a:pt x="212280" y="29678"/>
                  </a:lnTo>
                  <a:lnTo>
                    <a:pt x="1509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95958" y="501156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1523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48559" y="5222134"/>
              <a:ext cx="1389763" cy="157929"/>
            </a:xfrm>
            <a:custGeom>
              <a:avLst/>
              <a:gdLst/>
              <a:ahLst/>
              <a:cxnLst/>
              <a:rect l="0" t="0" r="0" b="0"/>
              <a:pathLst>
                <a:path w="1389763" h="157929">
                  <a:moveTo>
                    <a:pt x="0" y="0"/>
                  </a:moveTo>
                  <a:lnTo>
                    <a:pt x="37478" y="8334"/>
                  </a:lnTo>
                  <a:lnTo>
                    <a:pt x="95316" y="18646"/>
                  </a:lnTo>
                  <a:lnTo>
                    <a:pt x="151322" y="31803"/>
                  </a:lnTo>
                  <a:lnTo>
                    <a:pt x="207185" y="45666"/>
                  </a:lnTo>
                  <a:lnTo>
                    <a:pt x="265887" y="60057"/>
                  </a:lnTo>
                  <a:lnTo>
                    <a:pt x="314304" y="68146"/>
                  </a:lnTo>
                  <a:lnTo>
                    <a:pt x="369338" y="77643"/>
                  </a:lnTo>
                  <a:lnTo>
                    <a:pt x="414105" y="81301"/>
                  </a:lnTo>
                  <a:lnTo>
                    <a:pt x="475987" y="86481"/>
                  </a:lnTo>
                  <a:lnTo>
                    <a:pt x="533318" y="95424"/>
                  </a:lnTo>
                  <a:lnTo>
                    <a:pt x="592808" y="102364"/>
                  </a:lnTo>
                  <a:lnTo>
                    <a:pt x="649429" y="104419"/>
                  </a:lnTo>
                  <a:lnTo>
                    <a:pt x="708710" y="105029"/>
                  </a:lnTo>
                  <a:lnTo>
                    <a:pt x="770662" y="110824"/>
                  </a:lnTo>
                  <a:lnTo>
                    <a:pt x="827960" y="114828"/>
                  </a:lnTo>
                  <a:lnTo>
                    <a:pt x="884338" y="115619"/>
                  </a:lnTo>
                  <a:lnTo>
                    <a:pt x="940535" y="115775"/>
                  </a:lnTo>
                  <a:lnTo>
                    <a:pt x="996696" y="116976"/>
                  </a:lnTo>
                  <a:lnTo>
                    <a:pt x="1052850" y="124145"/>
                  </a:lnTo>
                  <a:lnTo>
                    <a:pt x="1109003" y="125908"/>
                  </a:lnTo>
                  <a:lnTo>
                    <a:pt x="1168664" y="133492"/>
                  </a:lnTo>
                  <a:lnTo>
                    <a:pt x="1227805" y="137040"/>
                  </a:lnTo>
                  <a:lnTo>
                    <a:pt x="1284720" y="145006"/>
                  </a:lnTo>
                  <a:lnTo>
                    <a:pt x="1346293" y="154320"/>
                  </a:lnTo>
                  <a:lnTo>
                    <a:pt x="138976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82231" y="5516933"/>
              <a:ext cx="327554" cy="333215"/>
            </a:xfrm>
            <a:custGeom>
              <a:avLst/>
              <a:gdLst/>
              <a:ahLst/>
              <a:cxnLst/>
              <a:rect l="0" t="0" r="0" b="0"/>
              <a:pathLst>
                <a:path w="327554" h="333215">
                  <a:moveTo>
                    <a:pt x="245479" y="0"/>
                  </a:moveTo>
                  <a:lnTo>
                    <a:pt x="184369" y="19127"/>
                  </a:lnTo>
                  <a:lnTo>
                    <a:pt x="129936" y="49803"/>
                  </a:lnTo>
                  <a:lnTo>
                    <a:pt x="71845" y="92649"/>
                  </a:lnTo>
                  <a:lnTo>
                    <a:pt x="32103" y="137979"/>
                  </a:lnTo>
                  <a:lnTo>
                    <a:pt x="1986" y="189658"/>
                  </a:lnTo>
                  <a:lnTo>
                    <a:pt x="0" y="213754"/>
                  </a:lnTo>
                  <a:lnTo>
                    <a:pt x="4186" y="238891"/>
                  </a:lnTo>
                  <a:lnTo>
                    <a:pt x="13845" y="261761"/>
                  </a:lnTo>
                  <a:lnTo>
                    <a:pt x="38026" y="288779"/>
                  </a:lnTo>
                  <a:lnTo>
                    <a:pt x="91081" y="317720"/>
                  </a:lnTo>
                  <a:lnTo>
                    <a:pt x="117196" y="328382"/>
                  </a:lnTo>
                  <a:lnTo>
                    <a:pt x="157036" y="333214"/>
                  </a:lnTo>
                  <a:lnTo>
                    <a:pt x="218928" y="321924"/>
                  </a:lnTo>
                  <a:lnTo>
                    <a:pt x="264281" y="300242"/>
                  </a:lnTo>
                  <a:lnTo>
                    <a:pt x="281522" y="287079"/>
                  </a:lnTo>
                  <a:lnTo>
                    <a:pt x="298792" y="260925"/>
                  </a:lnTo>
                  <a:lnTo>
                    <a:pt x="318804" y="207149"/>
                  </a:lnTo>
                  <a:lnTo>
                    <a:pt x="327553" y="148153"/>
                  </a:lnTo>
                  <a:lnTo>
                    <a:pt x="323479" y="108627"/>
                  </a:lnTo>
                  <a:lnTo>
                    <a:pt x="309274" y="74690"/>
                  </a:lnTo>
                  <a:lnTo>
                    <a:pt x="284658" y="47996"/>
                  </a:lnTo>
                  <a:lnTo>
                    <a:pt x="22442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5895958" y="3906072"/>
            <a:ext cx="84229" cy="21058"/>
          </a:xfrm>
          <a:custGeom>
            <a:avLst/>
            <a:gdLst/>
            <a:ahLst/>
            <a:cxnLst/>
            <a:rect l="0" t="0" r="0" b="0"/>
            <a:pathLst>
              <a:path w="84229" h="21058">
                <a:moveTo>
                  <a:pt x="84228" y="21057"/>
                </a:moveTo>
                <a:lnTo>
                  <a:pt x="61872" y="210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602043" y="2411034"/>
            <a:ext cx="2280498" cy="1118855"/>
            <a:chOff x="602043" y="2411034"/>
            <a:chExt cx="2280498" cy="1118855"/>
          </a:xfrm>
        </p:grpSpPr>
        <p:sp>
          <p:nvSpPr>
            <p:cNvPr id="72" name="Freeform 71"/>
            <p:cNvSpPr/>
            <p:nvPr/>
          </p:nvSpPr>
          <p:spPr>
            <a:xfrm>
              <a:off x="1013480" y="2934391"/>
              <a:ext cx="186768" cy="595498"/>
            </a:xfrm>
            <a:custGeom>
              <a:avLst/>
              <a:gdLst/>
              <a:ahLst/>
              <a:cxnLst/>
              <a:rect l="0" t="0" r="0" b="0"/>
              <a:pathLst>
                <a:path w="186768" h="595498">
                  <a:moveTo>
                    <a:pt x="60426" y="203101"/>
                  </a:moveTo>
                  <a:lnTo>
                    <a:pt x="52093" y="165623"/>
                  </a:lnTo>
                  <a:lnTo>
                    <a:pt x="50331" y="114199"/>
                  </a:lnTo>
                  <a:lnTo>
                    <a:pt x="38502" y="56473"/>
                  </a:lnTo>
                  <a:lnTo>
                    <a:pt x="25160" y="13740"/>
                  </a:lnTo>
                  <a:lnTo>
                    <a:pt x="22877" y="11350"/>
                  </a:lnTo>
                  <a:lnTo>
                    <a:pt x="21356" y="14435"/>
                  </a:lnTo>
                  <a:lnTo>
                    <a:pt x="20341" y="21172"/>
                  </a:lnTo>
                  <a:lnTo>
                    <a:pt x="38366" y="78682"/>
                  </a:lnTo>
                  <a:lnTo>
                    <a:pt x="57954" y="138797"/>
                  </a:lnTo>
                  <a:lnTo>
                    <a:pt x="83512" y="192423"/>
                  </a:lnTo>
                  <a:lnTo>
                    <a:pt x="91025" y="198322"/>
                  </a:lnTo>
                  <a:lnTo>
                    <a:pt x="111850" y="201757"/>
                  </a:lnTo>
                  <a:lnTo>
                    <a:pt x="120445" y="198696"/>
                  </a:lnTo>
                  <a:lnTo>
                    <a:pt x="133115" y="185935"/>
                  </a:lnTo>
                  <a:lnTo>
                    <a:pt x="158016" y="146808"/>
                  </a:lnTo>
                  <a:lnTo>
                    <a:pt x="172293" y="88299"/>
                  </a:lnTo>
                  <a:lnTo>
                    <a:pt x="181786" y="25636"/>
                  </a:lnTo>
                  <a:lnTo>
                    <a:pt x="179573" y="0"/>
                  </a:lnTo>
                  <a:lnTo>
                    <a:pt x="180801" y="1020"/>
                  </a:lnTo>
                  <a:lnTo>
                    <a:pt x="182790" y="5209"/>
                  </a:lnTo>
                  <a:lnTo>
                    <a:pt x="186244" y="61415"/>
                  </a:lnTo>
                  <a:lnTo>
                    <a:pt x="186613" y="113157"/>
                  </a:lnTo>
                  <a:lnTo>
                    <a:pt x="186722" y="166702"/>
                  </a:lnTo>
                  <a:lnTo>
                    <a:pt x="186755" y="218442"/>
                  </a:lnTo>
                  <a:lnTo>
                    <a:pt x="186764" y="271987"/>
                  </a:lnTo>
                  <a:lnTo>
                    <a:pt x="186767" y="332002"/>
                  </a:lnTo>
                  <a:lnTo>
                    <a:pt x="178435" y="394684"/>
                  </a:lnTo>
                  <a:lnTo>
                    <a:pt x="173771" y="441580"/>
                  </a:lnTo>
                  <a:lnTo>
                    <a:pt x="161714" y="503542"/>
                  </a:lnTo>
                  <a:lnTo>
                    <a:pt x="139662" y="555642"/>
                  </a:lnTo>
                  <a:lnTo>
                    <a:pt x="126448" y="574645"/>
                  </a:lnTo>
                  <a:lnTo>
                    <a:pt x="109656" y="587770"/>
                  </a:lnTo>
                  <a:lnTo>
                    <a:pt x="100265" y="592908"/>
                  </a:lnTo>
                  <a:lnTo>
                    <a:pt x="80472" y="595497"/>
                  </a:lnTo>
                  <a:lnTo>
                    <a:pt x="70281" y="594550"/>
                  </a:lnTo>
                  <a:lnTo>
                    <a:pt x="52718" y="584139"/>
                  </a:lnTo>
                  <a:lnTo>
                    <a:pt x="29676" y="555427"/>
                  </a:lnTo>
                  <a:lnTo>
                    <a:pt x="6519" y="503803"/>
                  </a:lnTo>
                  <a:lnTo>
                    <a:pt x="0" y="462474"/>
                  </a:lnTo>
                  <a:lnTo>
                    <a:pt x="9070" y="400904"/>
                  </a:lnTo>
                  <a:lnTo>
                    <a:pt x="16544" y="376411"/>
                  </a:lnTo>
                  <a:lnTo>
                    <a:pt x="40406" y="341624"/>
                  </a:lnTo>
                  <a:lnTo>
                    <a:pt x="84176" y="297858"/>
                  </a:lnTo>
                  <a:lnTo>
                    <a:pt x="129112" y="270085"/>
                  </a:lnTo>
                  <a:lnTo>
                    <a:pt x="155183" y="255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37160" y="292692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4312" y="0"/>
                  </a:lnTo>
                  <a:lnTo>
                    <a:pt x="5936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58217" y="3032207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0"/>
                  </a:lnTo>
                  <a:lnTo>
                    <a:pt x="108308" y="0"/>
                  </a:lnTo>
                  <a:lnTo>
                    <a:pt x="5254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16332" y="2684766"/>
              <a:ext cx="36726" cy="410613"/>
            </a:xfrm>
            <a:custGeom>
              <a:avLst/>
              <a:gdLst/>
              <a:ahLst/>
              <a:cxnLst/>
              <a:rect l="0" t="0" r="0" b="0"/>
              <a:pathLst>
                <a:path w="36726" h="410613">
                  <a:moveTo>
                    <a:pt x="36725" y="0"/>
                  </a:moveTo>
                  <a:lnTo>
                    <a:pt x="27660" y="58617"/>
                  </a:lnTo>
                  <a:lnTo>
                    <a:pt x="26630" y="110175"/>
                  </a:lnTo>
                  <a:lnTo>
                    <a:pt x="17876" y="168772"/>
                  </a:lnTo>
                  <a:lnTo>
                    <a:pt x="9433" y="224312"/>
                  </a:lnTo>
                  <a:lnTo>
                    <a:pt x="6411" y="284052"/>
                  </a:lnTo>
                  <a:lnTo>
                    <a:pt x="4346" y="338148"/>
                  </a:lnTo>
                  <a:lnTo>
                    <a:pt x="0" y="389582"/>
                  </a:lnTo>
                  <a:lnTo>
                    <a:pt x="5139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89927" y="3063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69490" y="2716352"/>
              <a:ext cx="209992" cy="418205"/>
            </a:xfrm>
            <a:custGeom>
              <a:avLst/>
              <a:gdLst/>
              <a:ahLst/>
              <a:cxnLst/>
              <a:rect l="0" t="0" r="0" b="0"/>
              <a:pathLst>
                <a:path w="209992" h="418205">
                  <a:moveTo>
                    <a:pt x="209991" y="0"/>
                  </a:moveTo>
                  <a:lnTo>
                    <a:pt x="166029" y="20243"/>
                  </a:lnTo>
                  <a:lnTo>
                    <a:pt x="105962" y="68008"/>
                  </a:lnTo>
                  <a:lnTo>
                    <a:pt x="64462" y="122040"/>
                  </a:lnTo>
                  <a:lnTo>
                    <a:pt x="29253" y="162710"/>
                  </a:lnTo>
                  <a:lnTo>
                    <a:pt x="9301" y="207048"/>
                  </a:lnTo>
                  <a:lnTo>
                    <a:pt x="2349" y="256060"/>
                  </a:lnTo>
                  <a:lnTo>
                    <a:pt x="0" y="315135"/>
                  </a:lnTo>
                  <a:lnTo>
                    <a:pt x="2018" y="342441"/>
                  </a:lnTo>
                  <a:lnTo>
                    <a:pt x="16309" y="376375"/>
                  </a:lnTo>
                  <a:lnTo>
                    <a:pt x="28764" y="393835"/>
                  </a:lnTo>
                  <a:lnTo>
                    <a:pt x="45218" y="406275"/>
                  </a:lnTo>
                  <a:lnTo>
                    <a:pt x="65399" y="414533"/>
                  </a:lnTo>
                  <a:lnTo>
                    <a:pt x="89966" y="418204"/>
                  </a:lnTo>
                  <a:lnTo>
                    <a:pt x="113363" y="413596"/>
                  </a:lnTo>
                  <a:lnTo>
                    <a:pt x="156979" y="391574"/>
                  </a:lnTo>
                  <a:lnTo>
                    <a:pt x="172003" y="372125"/>
                  </a:lnTo>
                  <a:lnTo>
                    <a:pt x="191179" y="327100"/>
                  </a:lnTo>
                  <a:lnTo>
                    <a:pt x="192662" y="305645"/>
                  </a:lnTo>
                  <a:lnTo>
                    <a:pt x="188251" y="285581"/>
                  </a:lnTo>
                  <a:lnTo>
                    <a:pt x="178492" y="268865"/>
                  </a:lnTo>
                  <a:lnTo>
                    <a:pt x="154255" y="246300"/>
                  </a:lnTo>
                  <a:lnTo>
                    <a:pt x="119258" y="230385"/>
                  </a:lnTo>
                  <a:lnTo>
                    <a:pt x="95966" y="231465"/>
                  </a:lnTo>
                  <a:lnTo>
                    <a:pt x="4153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2043" y="2411034"/>
              <a:ext cx="2280498" cy="913699"/>
            </a:xfrm>
            <a:custGeom>
              <a:avLst/>
              <a:gdLst/>
              <a:ahLst/>
              <a:cxnLst/>
              <a:rect l="0" t="0" r="0" b="0"/>
              <a:pathLst>
                <a:path w="2280498" h="913699">
                  <a:moveTo>
                    <a:pt x="1408900" y="42105"/>
                  </a:moveTo>
                  <a:lnTo>
                    <a:pt x="1397721" y="30927"/>
                  </a:lnTo>
                  <a:lnTo>
                    <a:pt x="1379755" y="25439"/>
                  </a:lnTo>
                  <a:lnTo>
                    <a:pt x="1330093" y="16326"/>
                  </a:lnTo>
                  <a:lnTo>
                    <a:pt x="1266818" y="10497"/>
                  </a:lnTo>
                  <a:lnTo>
                    <a:pt x="1215373" y="3624"/>
                  </a:lnTo>
                  <a:lnTo>
                    <a:pt x="1163085" y="1068"/>
                  </a:lnTo>
                  <a:lnTo>
                    <a:pt x="1110548" y="311"/>
                  </a:lnTo>
                  <a:lnTo>
                    <a:pt x="1056767" y="86"/>
                  </a:lnTo>
                  <a:lnTo>
                    <a:pt x="996898" y="20"/>
                  </a:lnTo>
                  <a:lnTo>
                    <a:pt x="934705" y="0"/>
                  </a:lnTo>
                  <a:lnTo>
                    <a:pt x="871824" y="1164"/>
                  </a:lnTo>
                  <a:lnTo>
                    <a:pt x="808739" y="8398"/>
                  </a:lnTo>
                  <a:lnTo>
                    <a:pt x="745594" y="17950"/>
                  </a:lnTo>
                  <a:lnTo>
                    <a:pt x="703485" y="24741"/>
                  </a:lnTo>
                  <a:lnTo>
                    <a:pt x="658255" y="31658"/>
                  </a:lnTo>
                  <a:lnTo>
                    <a:pt x="612026" y="39802"/>
                  </a:lnTo>
                  <a:lnTo>
                    <a:pt x="568083" y="51220"/>
                  </a:lnTo>
                  <a:lnTo>
                    <a:pt x="525156" y="64094"/>
                  </a:lnTo>
                  <a:lnTo>
                    <a:pt x="482681" y="77614"/>
                  </a:lnTo>
                  <a:lnTo>
                    <a:pt x="420476" y="98380"/>
                  </a:lnTo>
                  <a:lnTo>
                    <a:pt x="364481" y="120521"/>
                  </a:lnTo>
                  <a:lnTo>
                    <a:pt x="310845" y="148788"/>
                  </a:lnTo>
                  <a:lnTo>
                    <a:pt x="259078" y="179390"/>
                  </a:lnTo>
                  <a:lnTo>
                    <a:pt x="199071" y="221172"/>
                  </a:lnTo>
                  <a:lnTo>
                    <a:pt x="147747" y="263220"/>
                  </a:lnTo>
                  <a:lnTo>
                    <a:pt x="84803" y="318968"/>
                  </a:lnTo>
                  <a:lnTo>
                    <a:pt x="39570" y="378042"/>
                  </a:lnTo>
                  <a:lnTo>
                    <a:pt x="10881" y="431531"/>
                  </a:lnTo>
                  <a:lnTo>
                    <a:pt x="1874" y="479975"/>
                  </a:lnTo>
                  <a:lnTo>
                    <a:pt x="0" y="541246"/>
                  </a:lnTo>
                  <a:lnTo>
                    <a:pt x="9682" y="594596"/>
                  </a:lnTo>
                  <a:lnTo>
                    <a:pt x="22575" y="637475"/>
                  </a:lnTo>
                  <a:lnTo>
                    <a:pt x="47450" y="693076"/>
                  </a:lnTo>
                  <a:lnTo>
                    <a:pt x="88487" y="747266"/>
                  </a:lnTo>
                  <a:lnTo>
                    <a:pt x="144676" y="785624"/>
                  </a:lnTo>
                  <a:lnTo>
                    <a:pt x="203076" y="814098"/>
                  </a:lnTo>
                  <a:lnTo>
                    <a:pt x="260885" y="839132"/>
                  </a:lnTo>
                  <a:lnTo>
                    <a:pt x="317365" y="855689"/>
                  </a:lnTo>
                  <a:lnTo>
                    <a:pt x="380817" y="876290"/>
                  </a:lnTo>
                  <a:lnTo>
                    <a:pt x="442744" y="885906"/>
                  </a:lnTo>
                  <a:lnTo>
                    <a:pt x="493651" y="895364"/>
                  </a:lnTo>
                  <a:lnTo>
                    <a:pt x="545779" y="902456"/>
                  </a:lnTo>
                  <a:lnTo>
                    <a:pt x="598269" y="904557"/>
                  </a:lnTo>
                  <a:lnTo>
                    <a:pt x="650867" y="908300"/>
                  </a:lnTo>
                  <a:lnTo>
                    <a:pt x="706615" y="913698"/>
                  </a:lnTo>
                  <a:lnTo>
                    <a:pt x="767587" y="912178"/>
                  </a:lnTo>
                  <a:lnTo>
                    <a:pt x="830107" y="907438"/>
                  </a:lnTo>
                  <a:lnTo>
                    <a:pt x="893085" y="906033"/>
                  </a:lnTo>
                  <a:lnTo>
                    <a:pt x="936323" y="904535"/>
                  </a:lnTo>
                  <a:lnTo>
                    <a:pt x="982837" y="899970"/>
                  </a:lnTo>
                  <a:lnTo>
                    <a:pt x="1027686" y="897161"/>
                  </a:lnTo>
                  <a:lnTo>
                    <a:pt x="1071015" y="894742"/>
                  </a:lnTo>
                  <a:lnTo>
                    <a:pt x="1113669" y="889768"/>
                  </a:lnTo>
                  <a:lnTo>
                    <a:pt x="1159143" y="886778"/>
                  </a:lnTo>
                  <a:lnTo>
                    <a:pt x="1205480" y="884279"/>
                  </a:lnTo>
                  <a:lnTo>
                    <a:pt x="1249471" y="879269"/>
                  </a:lnTo>
                  <a:lnTo>
                    <a:pt x="1295538" y="873143"/>
                  </a:lnTo>
                  <a:lnTo>
                    <a:pt x="1342139" y="866520"/>
                  </a:lnTo>
                  <a:lnTo>
                    <a:pt x="1386247" y="859678"/>
                  </a:lnTo>
                  <a:lnTo>
                    <a:pt x="1432367" y="852737"/>
                  </a:lnTo>
                  <a:lnTo>
                    <a:pt x="1478991" y="846922"/>
                  </a:lnTo>
                  <a:lnTo>
                    <a:pt x="1523110" y="844339"/>
                  </a:lnTo>
                  <a:lnTo>
                    <a:pt x="1569234" y="840070"/>
                  </a:lnTo>
                  <a:lnTo>
                    <a:pt x="1615860" y="834274"/>
                  </a:lnTo>
                  <a:lnTo>
                    <a:pt x="1659979" y="827799"/>
                  </a:lnTo>
                  <a:lnTo>
                    <a:pt x="1702985" y="817902"/>
                  </a:lnTo>
                  <a:lnTo>
                    <a:pt x="1745495" y="806874"/>
                  </a:lnTo>
                  <a:lnTo>
                    <a:pt x="1807719" y="792919"/>
                  </a:lnTo>
                  <a:lnTo>
                    <a:pt x="1864890" y="775656"/>
                  </a:lnTo>
                  <a:lnTo>
                    <a:pt x="1924594" y="761442"/>
                  </a:lnTo>
                  <a:lnTo>
                    <a:pt x="1978678" y="742933"/>
                  </a:lnTo>
                  <a:lnTo>
                    <a:pt x="2026029" y="722630"/>
                  </a:lnTo>
                  <a:lnTo>
                    <a:pt x="2087599" y="694809"/>
                  </a:lnTo>
                  <a:lnTo>
                    <a:pt x="2139839" y="661195"/>
                  </a:lnTo>
                  <a:lnTo>
                    <a:pt x="2194620" y="618702"/>
                  </a:lnTo>
                  <a:lnTo>
                    <a:pt x="2247441" y="556394"/>
                  </a:lnTo>
                  <a:lnTo>
                    <a:pt x="2263070" y="525940"/>
                  </a:lnTo>
                  <a:lnTo>
                    <a:pt x="2275110" y="477922"/>
                  </a:lnTo>
                  <a:lnTo>
                    <a:pt x="2280497" y="430419"/>
                  </a:lnTo>
                  <a:lnTo>
                    <a:pt x="2275518" y="404202"/>
                  </a:lnTo>
                  <a:lnTo>
                    <a:pt x="2252781" y="341910"/>
                  </a:lnTo>
                  <a:lnTo>
                    <a:pt x="2204989" y="283622"/>
                  </a:lnTo>
                  <a:lnTo>
                    <a:pt x="2175102" y="253656"/>
                  </a:lnTo>
                  <a:lnTo>
                    <a:pt x="2115613" y="209073"/>
                  </a:lnTo>
                  <a:lnTo>
                    <a:pt x="2064047" y="176559"/>
                  </a:lnTo>
                  <a:lnTo>
                    <a:pt x="2005681" y="147606"/>
                  </a:lnTo>
                  <a:lnTo>
                    <a:pt x="1955391" y="126397"/>
                  </a:lnTo>
                  <a:lnTo>
                    <a:pt x="1903446" y="105295"/>
                  </a:lnTo>
                  <a:lnTo>
                    <a:pt x="1844771" y="87345"/>
                  </a:lnTo>
                  <a:lnTo>
                    <a:pt x="1800322" y="77420"/>
                  </a:lnTo>
                  <a:lnTo>
                    <a:pt x="1757170" y="65210"/>
                  </a:lnTo>
                  <a:lnTo>
                    <a:pt x="1711475" y="55104"/>
                  </a:lnTo>
                  <a:lnTo>
                    <a:pt x="1665041" y="46713"/>
                  </a:lnTo>
                  <a:lnTo>
                    <a:pt x="1621006" y="39084"/>
                  </a:lnTo>
                  <a:lnTo>
                    <a:pt x="1574919" y="31794"/>
                  </a:lnTo>
                  <a:lnTo>
                    <a:pt x="1527140" y="24654"/>
                  </a:lnTo>
                  <a:lnTo>
                    <a:pt x="1478608" y="17582"/>
                  </a:lnTo>
                  <a:lnTo>
                    <a:pt x="1429743" y="13659"/>
                  </a:lnTo>
                  <a:lnTo>
                    <a:pt x="1379559" y="11915"/>
                  </a:lnTo>
                  <a:lnTo>
                    <a:pt x="1326059" y="11140"/>
                  </a:lnTo>
                  <a:lnTo>
                    <a:pt x="1271086" y="10796"/>
                  </a:lnTo>
                  <a:lnTo>
                    <a:pt x="1214288" y="10642"/>
                  </a:lnTo>
                  <a:lnTo>
                    <a:pt x="1153950" y="10574"/>
                  </a:lnTo>
                  <a:lnTo>
                    <a:pt x="1101396" y="10544"/>
                  </a:lnTo>
                  <a:lnTo>
                    <a:pt x="1038587" y="13647"/>
                  </a:lnTo>
                  <a:lnTo>
                    <a:pt x="987760" y="21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052849" y="581926"/>
            <a:ext cx="2692901" cy="1113163"/>
            <a:chOff x="1052849" y="581926"/>
            <a:chExt cx="2692901" cy="1113163"/>
          </a:xfrm>
        </p:grpSpPr>
        <p:sp>
          <p:nvSpPr>
            <p:cNvPr id="2" name="Freeform 1"/>
            <p:cNvSpPr/>
            <p:nvPr/>
          </p:nvSpPr>
          <p:spPr>
            <a:xfrm>
              <a:off x="1328419" y="581926"/>
              <a:ext cx="387727" cy="428810"/>
            </a:xfrm>
            <a:custGeom>
              <a:avLst/>
              <a:gdLst/>
              <a:ahLst/>
              <a:cxnLst/>
              <a:rect l="0" t="0" r="0" b="0"/>
              <a:pathLst>
                <a:path w="387727" h="428810">
                  <a:moveTo>
                    <a:pt x="303498" y="165597"/>
                  </a:moveTo>
                  <a:lnTo>
                    <a:pt x="288844" y="110456"/>
                  </a:lnTo>
                  <a:lnTo>
                    <a:pt x="260378" y="59174"/>
                  </a:lnTo>
                  <a:lnTo>
                    <a:pt x="233109" y="23562"/>
                  </a:lnTo>
                  <a:lnTo>
                    <a:pt x="206603" y="6789"/>
                  </a:lnTo>
                  <a:lnTo>
                    <a:pt x="170933" y="0"/>
                  </a:lnTo>
                  <a:lnTo>
                    <a:pt x="130728" y="3577"/>
                  </a:lnTo>
                  <a:lnTo>
                    <a:pt x="109338" y="12090"/>
                  </a:lnTo>
                  <a:lnTo>
                    <a:pt x="53525" y="50171"/>
                  </a:lnTo>
                  <a:lnTo>
                    <a:pt x="23273" y="83525"/>
                  </a:lnTo>
                  <a:lnTo>
                    <a:pt x="7429" y="124772"/>
                  </a:lnTo>
                  <a:lnTo>
                    <a:pt x="0" y="183876"/>
                  </a:lnTo>
                  <a:lnTo>
                    <a:pt x="1053" y="232364"/>
                  </a:lnTo>
                  <a:lnTo>
                    <a:pt x="21184" y="288143"/>
                  </a:lnTo>
                  <a:lnTo>
                    <a:pt x="54581" y="342912"/>
                  </a:lnTo>
                  <a:lnTo>
                    <a:pt x="77796" y="367613"/>
                  </a:lnTo>
                  <a:lnTo>
                    <a:pt x="100630" y="382504"/>
                  </a:lnTo>
                  <a:lnTo>
                    <a:pt x="129496" y="387562"/>
                  </a:lnTo>
                  <a:lnTo>
                    <a:pt x="160653" y="384741"/>
                  </a:lnTo>
                  <a:lnTo>
                    <a:pt x="202162" y="369999"/>
                  </a:lnTo>
                  <a:lnTo>
                    <a:pt x="230318" y="349643"/>
                  </a:lnTo>
                  <a:lnTo>
                    <a:pt x="252309" y="320735"/>
                  </a:lnTo>
                  <a:lnTo>
                    <a:pt x="274689" y="261604"/>
                  </a:lnTo>
                  <a:lnTo>
                    <a:pt x="282079" y="218270"/>
                  </a:lnTo>
                  <a:lnTo>
                    <a:pt x="284539" y="218260"/>
                  </a:lnTo>
                  <a:lnTo>
                    <a:pt x="287349" y="221762"/>
                  </a:lnTo>
                  <a:lnTo>
                    <a:pt x="295349" y="276776"/>
                  </a:lnTo>
                  <a:lnTo>
                    <a:pt x="307477" y="331058"/>
                  </a:lnTo>
                  <a:lnTo>
                    <a:pt x="337171" y="387896"/>
                  </a:lnTo>
                  <a:lnTo>
                    <a:pt x="354338" y="405166"/>
                  </a:lnTo>
                  <a:lnTo>
                    <a:pt x="387726" y="428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52849" y="1105492"/>
              <a:ext cx="937038" cy="63172"/>
            </a:xfrm>
            <a:custGeom>
              <a:avLst/>
              <a:gdLst/>
              <a:ahLst/>
              <a:cxnLst/>
              <a:rect l="0" t="0" r="0" b="0"/>
              <a:pathLst>
                <a:path w="937038" h="63172">
                  <a:moveTo>
                    <a:pt x="937037" y="0"/>
                  </a:moveTo>
                  <a:lnTo>
                    <a:pt x="874944" y="5589"/>
                  </a:lnTo>
                  <a:lnTo>
                    <a:pt x="822389" y="10722"/>
                  </a:lnTo>
                  <a:lnTo>
                    <a:pt x="773866" y="17475"/>
                  </a:lnTo>
                  <a:lnTo>
                    <a:pt x="711306" y="23469"/>
                  </a:lnTo>
                  <a:lnTo>
                    <a:pt x="653282" y="29982"/>
                  </a:lnTo>
                  <a:lnTo>
                    <a:pt x="597158" y="36699"/>
                  </a:lnTo>
                  <a:lnTo>
                    <a:pt x="536075" y="40510"/>
                  </a:lnTo>
                  <a:lnTo>
                    <a:pt x="479111" y="41638"/>
                  </a:lnTo>
                  <a:lnTo>
                    <a:pt x="420763" y="49256"/>
                  </a:lnTo>
                  <a:lnTo>
                    <a:pt x="366436" y="51639"/>
                  </a:lnTo>
                  <a:lnTo>
                    <a:pt x="312775" y="52345"/>
                  </a:lnTo>
                  <a:lnTo>
                    <a:pt x="259830" y="52554"/>
                  </a:lnTo>
                  <a:lnTo>
                    <a:pt x="209438" y="53786"/>
                  </a:lnTo>
                  <a:lnTo>
                    <a:pt x="156664" y="60970"/>
                  </a:lnTo>
                  <a:lnTo>
                    <a:pt x="101526" y="62736"/>
                  </a:lnTo>
                  <a:lnTo>
                    <a:pt x="40678" y="630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21347" y="1290229"/>
              <a:ext cx="299973" cy="404860"/>
            </a:xfrm>
            <a:custGeom>
              <a:avLst/>
              <a:gdLst/>
              <a:ahLst/>
              <a:cxnLst/>
              <a:rect l="0" t="0" r="0" b="0"/>
              <a:pathLst>
                <a:path w="299973" h="404860">
                  <a:moveTo>
                    <a:pt x="0" y="36361"/>
                  </a:moveTo>
                  <a:lnTo>
                    <a:pt x="58617" y="36361"/>
                  </a:lnTo>
                  <a:lnTo>
                    <a:pt x="121453" y="28028"/>
                  </a:lnTo>
                  <a:lnTo>
                    <a:pt x="181528" y="20677"/>
                  </a:lnTo>
                  <a:lnTo>
                    <a:pt x="237285" y="7960"/>
                  </a:lnTo>
                  <a:lnTo>
                    <a:pt x="272298" y="0"/>
                  </a:lnTo>
                  <a:lnTo>
                    <a:pt x="294156" y="1873"/>
                  </a:lnTo>
                  <a:lnTo>
                    <a:pt x="299049" y="6350"/>
                  </a:lnTo>
                  <a:lnTo>
                    <a:pt x="299972" y="12844"/>
                  </a:lnTo>
                  <a:lnTo>
                    <a:pt x="278668" y="66886"/>
                  </a:lnTo>
                  <a:lnTo>
                    <a:pt x="245389" y="129360"/>
                  </a:lnTo>
                  <a:lnTo>
                    <a:pt x="218867" y="188742"/>
                  </a:lnTo>
                  <a:lnTo>
                    <a:pt x="187122" y="247369"/>
                  </a:lnTo>
                  <a:lnTo>
                    <a:pt x="155273" y="306867"/>
                  </a:lnTo>
                  <a:lnTo>
                    <a:pt x="133935" y="362319"/>
                  </a:lnTo>
                  <a:lnTo>
                    <a:pt x="115813" y="404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37326" y="1084435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2354" y="17958"/>
                  </a:lnTo>
                  <a:lnTo>
                    <a:pt x="40946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37326" y="1215716"/>
              <a:ext cx="178985" cy="16119"/>
            </a:xfrm>
            <a:custGeom>
              <a:avLst/>
              <a:gdLst/>
              <a:ahLst/>
              <a:cxnLst/>
              <a:rect l="0" t="0" r="0" b="0"/>
              <a:pathLst>
                <a:path w="178985" h="16119">
                  <a:moveTo>
                    <a:pt x="178984" y="5589"/>
                  </a:moveTo>
                  <a:lnTo>
                    <a:pt x="162217" y="0"/>
                  </a:lnTo>
                  <a:lnTo>
                    <a:pt x="103539" y="4045"/>
                  </a:lnTo>
                  <a:lnTo>
                    <a:pt x="48788" y="108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66052" y="867852"/>
              <a:ext cx="292498" cy="541107"/>
            </a:xfrm>
            <a:custGeom>
              <a:avLst/>
              <a:gdLst/>
              <a:ahLst/>
              <a:cxnLst/>
              <a:rect l="0" t="0" r="0" b="0"/>
              <a:pathLst>
                <a:path w="292498" h="541107">
                  <a:moveTo>
                    <a:pt x="81927" y="6013"/>
                  </a:moveTo>
                  <a:lnTo>
                    <a:pt x="67273" y="61154"/>
                  </a:lnTo>
                  <a:lnTo>
                    <a:pt x="50260" y="120769"/>
                  </a:lnTo>
                  <a:lnTo>
                    <a:pt x="42117" y="141243"/>
                  </a:lnTo>
                  <a:lnTo>
                    <a:pt x="30698" y="158142"/>
                  </a:lnTo>
                  <a:lnTo>
                    <a:pt x="26717" y="158905"/>
                  </a:lnTo>
                  <a:lnTo>
                    <a:pt x="24064" y="154734"/>
                  </a:lnTo>
                  <a:lnTo>
                    <a:pt x="22294" y="147274"/>
                  </a:lnTo>
                  <a:lnTo>
                    <a:pt x="30675" y="93722"/>
                  </a:lnTo>
                  <a:lnTo>
                    <a:pt x="43344" y="52278"/>
                  </a:lnTo>
                  <a:lnTo>
                    <a:pt x="56590" y="30084"/>
                  </a:lnTo>
                  <a:lnTo>
                    <a:pt x="74176" y="12422"/>
                  </a:lnTo>
                  <a:lnTo>
                    <a:pt x="96809" y="3012"/>
                  </a:lnTo>
                  <a:lnTo>
                    <a:pt x="121297" y="0"/>
                  </a:lnTo>
                  <a:lnTo>
                    <a:pt x="143878" y="2561"/>
                  </a:lnTo>
                  <a:lnTo>
                    <a:pt x="162493" y="10718"/>
                  </a:lnTo>
                  <a:lnTo>
                    <a:pt x="208003" y="44067"/>
                  </a:lnTo>
                  <a:lnTo>
                    <a:pt x="246376" y="105593"/>
                  </a:lnTo>
                  <a:lnTo>
                    <a:pt x="265276" y="161860"/>
                  </a:lnTo>
                  <a:lnTo>
                    <a:pt x="269614" y="211027"/>
                  </a:lnTo>
                  <a:lnTo>
                    <a:pt x="269729" y="262640"/>
                  </a:lnTo>
                  <a:lnTo>
                    <a:pt x="262874" y="314977"/>
                  </a:lnTo>
                  <a:lnTo>
                    <a:pt x="253434" y="365190"/>
                  </a:lnTo>
                  <a:lnTo>
                    <a:pt x="236284" y="425925"/>
                  </a:lnTo>
                  <a:lnTo>
                    <a:pt x="207337" y="484847"/>
                  </a:lnTo>
                  <a:lnTo>
                    <a:pt x="191477" y="501928"/>
                  </a:lnTo>
                  <a:lnTo>
                    <a:pt x="135362" y="533547"/>
                  </a:lnTo>
                  <a:lnTo>
                    <a:pt x="83037" y="541106"/>
                  </a:lnTo>
                  <a:lnTo>
                    <a:pt x="36892" y="540075"/>
                  </a:lnTo>
                  <a:lnTo>
                    <a:pt x="11609" y="531543"/>
                  </a:lnTo>
                  <a:lnTo>
                    <a:pt x="4632" y="523652"/>
                  </a:lnTo>
                  <a:lnTo>
                    <a:pt x="1151" y="513712"/>
                  </a:lnTo>
                  <a:lnTo>
                    <a:pt x="0" y="502407"/>
                  </a:lnTo>
                  <a:lnTo>
                    <a:pt x="8080" y="480486"/>
                  </a:lnTo>
                  <a:lnTo>
                    <a:pt x="15148" y="469727"/>
                  </a:lnTo>
                  <a:lnTo>
                    <a:pt x="38599" y="454654"/>
                  </a:lnTo>
                  <a:lnTo>
                    <a:pt x="95725" y="435445"/>
                  </a:lnTo>
                  <a:lnTo>
                    <a:pt x="138008" y="435199"/>
                  </a:lnTo>
                  <a:lnTo>
                    <a:pt x="193047" y="445596"/>
                  </a:lnTo>
                  <a:lnTo>
                    <a:pt x="226766" y="456664"/>
                  </a:lnTo>
                  <a:lnTo>
                    <a:pt x="278494" y="498022"/>
                  </a:lnTo>
                  <a:lnTo>
                    <a:pt x="292497" y="511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58590" y="1389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04244" y="966434"/>
              <a:ext cx="241506" cy="475550"/>
            </a:xfrm>
            <a:custGeom>
              <a:avLst/>
              <a:gdLst/>
              <a:ahLst/>
              <a:cxnLst/>
              <a:rect l="0" t="0" r="0" b="0"/>
              <a:pathLst>
                <a:path w="241506" h="475550">
                  <a:moveTo>
                    <a:pt x="233372" y="96944"/>
                  </a:moveTo>
                  <a:lnTo>
                    <a:pt x="216561" y="116094"/>
                  </a:lnTo>
                  <a:lnTo>
                    <a:pt x="176977" y="172445"/>
                  </a:lnTo>
                  <a:lnTo>
                    <a:pt x="136255" y="224522"/>
                  </a:lnTo>
                  <a:lnTo>
                    <a:pt x="109073" y="276091"/>
                  </a:lnTo>
                  <a:lnTo>
                    <a:pt x="76108" y="332546"/>
                  </a:lnTo>
                  <a:lnTo>
                    <a:pt x="55905" y="383038"/>
                  </a:lnTo>
                  <a:lnTo>
                    <a:pt x="46238" y="437726"/>
                  </a:lnTo>
                  <a:lnTo>
                    <a:pt x="51156" y="459362"/>
                  </a:lnTo>
                  <a:lnTo>
                    <a:pt x="55742" y="468408"/>
                  </a:lnTo>
                  <a:lnTo>
                    <a:pt x="62310" y="473268"/>
                  </a:lnTo>
                  <a:lnTo>
                    <a:pt x="70198" y="475338"/>
                  </a:lnTo>
                  <a:lnTo>
                    <a:pt x="78966" y="475549"/>
                  </a:lnTo>
                  <a:lnTo>
                    <a:pt x="94947" y="469544"/>
                  </a:lnTo>
                  <a:lnTo>
                    <a:pt x="102484" y="464667"/>
                  </a:lnTo>
                  <a:lnTo>
                    <a:pt x="124271" y="435446"/>
                  </a:lnTo>
                  <a:lnTo>
                    <a:pt x="139954" y="397152"/>
                  </a:lnTo>
                  <a:lnTo>
                    <a:pt x="146421" y="356170"/>
                  </a:lnTo>
                  <a:lnTo>
                    <a:pt x="142748" y="314391"/>
                  </a:lnTo>
                  <a:lnTo>
                    <a:pt x="131094" y="289514"/>
                  </a:lnTo>
                  <a:lnTo>
                    <a:pt x="92218" y="234217"/>
                  </a:lnTo>
                  <a:lnTo>
                    <a:pt x="34125" y="179084"/>
                  </a:lnTo>
                  <a:lnTo>
                    <a:pt x="17696" y="164256"/>
                  </a:lnTo>
                  <a:lnTo>
                    <a:pt x="882" y="131576"/>
                  </a:lnTo>
                  <a:lnTo>
                    <a:pt x="0" y="120032"/>
                  </a:lnTo>
                  <a:lnTo>
                    <a:pt x="5259" y="97846"/>
                  </a:lnTo>
                  <a:lnTo>
                    <a:pt x="26963" y="65626"/>
                  </a:lnTo>
                  <a:lnTo>
                    <a:pt x="66908" y="31703"/>
                  </a:lnTo>
                  <a:lnTo>
                    <a:pt x="126732" y="947"/>
                  </a:lnTo>
                  <a:lnTo>
                    <a:pt x="170449" y="0"/>
                  </a:lnTo>
                  <a:lnTo>
                    <a:pt x="194098" y="7454"/>
                  </a:lnTo>
                  <a:lnTo>
                    <a:pt x="203680" y="12718"/>
                  </a:lnTo>
                  <a:lnTo>
                    <a:pt x="217446" y="27924"/>
                  </a:lnTo>
                  <a:lnTo>
                    <a:pt x="235816" y="71872"/>
                  </a:lnTo>
                  <a:lnTo>
                    <a:pt x="241505" y="111872"/>
                  </a:lnTo>
                  <a:lnTo>
                    <a:pt x="226918" y="171930"/>
                  </a:lnTo>
                  <a:lnTo>
                    <a:pt x="222844" y="191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052849" y="2210984"/>
            <a:ext cx="650261" cy="357970"/>
            <a:chOff x="1052849" y="2210984"/>
            <a:chExt cx="650261" cy="357970"/>
          </a:xfrm>
        </p:grpSpPr>
        <p:sp>
          <p:nvSpPr>
            <p:cNvPr id="11" name="Freeform 10"/>
            <p:cNvSpPr/>
            <p:nvPr/>
          </p:nvSpPr>
          <p:spPr>
            <a:xfrm>
              <a:off x="1052849" y="2305741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130588" y="19150"/>
                  </a:lnTo>
                  <a:lnTo>
                    <a:pt x="97901" y="73217"/>
                  </a:lnTo>
                  <a:lnTo>
                    <a:pt x="39559" y="12941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063378" y="2326798"/>
              <a:ext cx="189514" cy="126342"/>
            </a:xfrm>
            <a:custGeom>
              <a:avLst/>
              <a:gdLst/>
              <a:ahLst/>
              <a:cxnLst/>
              <a:rect l="0" t="0" r="0" b="0"/>
              <a:pathLst>
                <a:path w="189514" h="126342">
                  <a:moveTo>
                    <a:pt x="189513" y="126341"/>
                  </a:moveTo>
                  <a:lnTo>
                    <a:pt x="165466" y="116766"/>
                  </a:lnTo>
                  <a:lnTo>
                    <a:pt x="103225" y="66443"/>
                  </a:lnTo>
                  <a:lnTo>
                    <a:pt x="41933" y="24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52932" y="2210984"/>
              <a:ext cx="250178" cy="357970"/>
            </a:xfrm>
            <a:custGeom>
              <a:avLst/>
              <a:gdLst/>
              <a:ahLst/>
              <a:cxnLst/>
              <a:rect l="0" t="0" r="0" b="0"/>
              <a:pathLst>
                <a:path w="250178" h="357970">
                  <a:moveTo>
                    <a:pt x="0" y="0"/>
                  </a:moveTo>
                  <a:lnTo>
                    <a:pt x="37478" y="8333"/>
                  </a:lnTo>
                  <a:lnTo>
                    <a:pt x="94491" y="15684"/>
                  </a:lnTo>
                  <a:lnTo>
                    <a:pt x="144851" y="19465"/>
                  </a:lnTo>
                  <a:lnTo>
                    <a:pt x="196817" y="20585"/>
                  </a:lnTo>
                  <a:lnTo>
                    <a:pt x="238081" y="15328"/>
                  </a:lnTo>
                  <a:lnTo>
                    <a:pt x="245288" y="18408"/>
                  </a:lnTo>
                  <a:lnTo>
                    <a:pt x="248923" y="25140"/>
                  </a:lnTo>
                  <a:lnTo>
                    <a:pt x="250177" y="34307"/>
                  </a:lnTo>
                  <a:lnTo>
                    <a:pt x="240763" y="69567"/>
                  </a:lnTo>
                  <a:lnTo>
                    <a:pt x="213044" y="128917"/>
                  </a:lnTo>
                  <a:lnTo>
                    <a:pt x="202311" y="154393"/>
                  </a:lnTo>
                  <a:lnTo>
                    <a:pt x="168018" y="210105"/>
                  </a:lnTo>
                  <a:lnTo>
                    <a:pt x="136351" y="263151"/>
                  </a:lnTo>
                  <a:lnTo>
                    <a:pt x="106164" y="326378"/>
                  </a:lnTo>
                  <a:lnTo>
                    <a:pt x="102362" y="336908"/>
                  </a:lnTo>
                  <a:lnTo>
                    <a:pt x="97487" y="343929"/>
                  </a:lnTo>
                  <a:lnTo>
                    <a:pt x="7370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979564" y="2022300"/>
            <a:ext cx="615170" cy="367670"/>
            <a:chOff x="2979564" y="2022300"/>
            <a:chExt cx="615170" cy="367670"/>
          </a:xfrm>
        </p:grpSpPr>
        <p:sp>
          <p:nvSpPr>
            <p:cNvPr id="15" name="Freeform 14"/>
            <p:cNvSpPr/>
            <p:nvPr/>
          </p:nvSpPr>
          <p:spPr>
            <a:xfrm>
              <a:off x="3011150" y="2053057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72227" y="50995"/>
                  </a:lnTo>
                  <a:lnTo>
                    <a:pt x="44797" y="76331"/>
                  </a:lnTo>
                  <a:lnTo>
                    <a:pt x="6474" y="12252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79564" y="2105699"/>
              <a:ext cx="136872" cy="94757"/>
            </a:xfrm>
            <a:custGeom>
              <a:avLst/>
              <a:gdLst/>
              <a:ahLst/>
              <a:cxnLst/>
              <a:rect l="0" t="0" r="0" b="0"/>
              <a:pathLst>
                <a:path w="136872" h="94757">
                  <a:moveTo>
                    <a:pt x="136871" y="94756"/>
                  </a:moveTo>
                  <a:lnTo>
                    <a:pt x="78308" y="45258"/>
                  </a:lnTo>
                  <a:lnTo>
                    <a:pt x="30806" y="136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84891" y="2022300"/>
              <a:ext cx="309843" cy="367670"/>
            </a:xfrm>
            <a:custGeom>
              <a:avLst/>
              <a:gdLst/>
              <a:ahLst/>
              <a:cxnLst/>
              <a:rect l="0" t="0" r="0" b="0"/>
              <a:pathLst>
                <a:path w="309843" h="367670">
                  <a:moveTo>
                    <a:pt x="0" y="9700"/>
                  </a:moveTo>
                  <a:lnTo>
                    <a:pt x="56214" y="26488"/>
                  </a:lnTo>
                  <a:lnTo>
                    <a:pt x="117905" y="29913"/>
                  </a:lnTo>
                  <a:lnTo>
                    <a:pt x="180828" y="30590"/>
                  </a:lnTo>
                  <a:lnTo>
                    <a:pt x="238317" y="22318"/>
                  </a:lnTo>
                  <a:lnTo>
                    <a:pt x="291613" y="6300"/>
                  </a:lnTo>
                  <a:lnTo>
                    <a:pt x="303203" y="414"/>
                  </a:lnTo>
                  <a:lnTo>
                    <a:pt x="308590" y="0"/>
                  </a:lnTo>
                  <a:lnTo>
                    <a:pt x="309842" y="3233"/>
                  </a:lnTo>
                  <a:lnTo>
                    <a:pt x="308336" y="8898"/>
                  </a:lnTo>
                  <a:lnTo>
                    <a:pt x="289110" y="34801"/>
                  </a:lnTo>
                  <a:lnTo>
                    <a:pt x="255906" y="80610"/>
                  </a:lnTo>
                  <a:lnTo>
                    <a:pt x="217941" y="144008"/>
                  </a:lnTo>
                  <a:lnTo>
                    <a:pt x="177615" y="206111"/>
                  </a:lnTo>
                  <a:lnTo>
                    <a:pt x="149573" y="267495"/>
                  </a:lnTo>
                  <a:lnTo>
                    <a:pt x="115637" y="324841"/>
                  </a:lnTo>
                  <a:lnTo>
                    <a:pt x="100944" y="350690"/>
                  </a:lnTo>
                  <a:lnTo>
                    <a:pt x="94756" y="367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539430" y="3716559"/>
            <a:ext cx="629441" cy="352150"/>
            <a:chOff x="1539430" y="3716559"/>
            <a:chExt cx="629441" cy="352150"/>
          </a:xfrm>
        </p:grpSpPr>
        <p:sp>
          <p:nvSpPr>
            <p:cNvPr id="19" name="Freeform 18"/>
            <p:cNvSpPr/>
            <p:nvPr/>
          </p:nvSpPr>
          <p:spPr>
            <a:xfrm>
              <a:off x="1539430" y="3723995"/>
              <a:ext cx="292529" cy="344714"/>
            </a:xfrm>
            <a:custGeom>
              <a:avLst/>
              <a:gdLst/>
              <a:ahLst/>
              <a:cxnLst/>
              <a:rect l="0" t="0" r="0" b="0"/>
              <a:pathLst>
                <a:path w="292529" h="344714">
                  <a:moveTo>
                    <a:pt x="229357" y="161020"/>
                  </a:moveTo>
                  <a:lnTo>
                    <a:pt x="211399" y="97592"/>
                  </a:lnTo>
                  <a:lnTo>
                    <a:pt x="188619" y="45173"/>
                  </a:lnTo>
                  <a:lnTo>
                    <a:pt x="169063" y="19200"/>
                  </a:lnTo>
                  <a:lnTo>
                    <a:pt x="142862" y="2276"/>
                  </a:lnTo>
                  <a:lnTo>
                    <a:pt x="119945" y="0"/>
                  </a:lnTo>
                  <a:lnTo>
                    <a:pt x="96502" y="4058"/>
                  </a:lnTo>
                  <a:lnTo>
                    <a:pt x="70150" y="19497"/>
                  </a:lnTo>
                  <a:lnTo>
                    <a:pt x="40285" y="48794"/>
                  </a:lnTo>
                  <a:lnTo>
                    <a:pt x="27172" y="69028"/>
                  </a:lnTo>
                  <a:lnTo>
                    <a:pt x="5391" y="128181"/>
                  </a:lnTo>
                  <a:lnTo>
                    <a:pt x="0" y="166238"/>
                  </a:lnTo>
                  <a:lnTo>
                    <a:pt x="6584" y="219849"/>
                  </a:lnTo>
                  <a:lnTo>
                    <a:pt x="22538" y="276262"/>
                  </a:lnTo>
                  <a:lnTo>
                    <a:pt x="58029" y="330890"/>
                  </a:lnTo>
                  <a:lnTo>
                    <a:pt x="67175" y="337438"/>
                  </a:lnTo>
                  <a:lnTo>
                    <a:pt x="89816" y="344713"/>
                  </a:lnTo>
                  <a:lnTo>
                    <a:pt x="101235" y="343143"/>
                  </a:lnTo>
                  <a:lnTo>
                    <a:pt x="132903" y="325337"/>
                  </a:lnTo>
                  <a:lnTo>
                    <a:pt x="172519" y="290789"/>
                  </a:lnTo>
                  <a:lnTo>
                    <a:pt x="188470" y="264201"/>
                  </a:lnTo>
                  <a:lnTo>
                    <a:pt x="211609" y="202949"/>
                  </a:lnTo>
                  <a:lnTo>
                    <a:pt x="211100" y="165905"/>
                  </a:lnTo>
                  <a:lnTo>
                    <a:pt x="210167" y="161937"/>
                  </a:lnTo>
                  <a:lnTo>
                    <a:pt x="209545" y="163971"/>
                  </a:lnTo>
                  <a:lnTo>
                    <a:pt x="209634" y="212145"/>
                  </a:lnTo>
                  <a:lnTo>
                    <a:pt x="217924" y="244798"/>
                  </a:lnTo>
                  <a:lnTo>
                    <a:pt x="228565" y="266106"/>
                  </a:lnTo>
                  <a:lnTo>
                    <a:pt x="244213" y="281034"/>
                  </a:lnTo>
                  <a:lnTo>
                    <a:pt x="261696" y="290399"/>
                  </a:lnTo>
                  <a:lnTo>
                    <a:pt x="292528" y="297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32000" y="3716559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62593" y="3120"/>
                  </a:lnTo>
                  <a:lnTo>
                    <a:pt x="31414" y="1457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32000" y="3842901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0655" y="16789"/>
                  </a:lnTo>
                  <a:lnTo>
                    <a:pt x="28323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21471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1516478" y="1295005"/>
            <a:ext cx="41268" cy="1231835"/>
          </a:xfrm>
          <a:custGeom>
            <a:avLst/>
            <a:gdLst/>
            <a:ahLst/>
            <a:cxnLst/>
            <a:rect l="0" t="0" r="0" b="0"/>
            <a:pathLst>
              <a:path w="41268" h="1231835">
                <a:moveTo>
                  <a:pt x="20682" y="0"/>
                </a:moveTo>
                <a:lnTo>
                  <a:pt x="3894" y="63450"/>
                </a:lnTo>
                <a:lnTo>
                  <a:pt x="890" y="112127"/>
                </a:lnTo>
                <a:lnTo>
                  <a:pt x="0" y="168143"/>
                </a:lnTo>
                <a:lnTo>
                  <a:pt x="2819" y="227059"/>
                </a:lnTo>
                <a:lnTo>
                  <a:pt x="8705" y="278428"/>
                </a:lnTo>
                <a:lnTo>
                  <a:pt x="11037" y="332465"/>
                </a:lnTo>
                <a:lnTo>
                  <a:pt x="18431" y="384386"/>
                </a:lnTo>
                <a:lnTo>
                  <a:pt x="20237" y="444685"/>
                </a:lnTo>
                <a:lnTo>
                  <a:pt x="20550" y="493107"/>
                </a:lnTo>
                <a:lnTo>
                  <a:pt x="27892" y="554635"/>
                </a:lnTo>
                <a:lnTo>
                  <a:pt x="31397" y="603544"/>
                </a:lnTo>
                <a:lnTo>
                  <a:pt x="39350" y="665704"/>
                </a:lnTo>
                <a:lnTo>
                  <a:pt x="41267" y="728372"/>
                </a:lnTo>
                <a:lnTo>
                  <a:pt x="40476" y="785811"/>
                </a:lnTo>
                <a:lnTo>
                  <a:pt x="33387" y="842217"/>
                </a:lnTo>
                <a:lnTo>
                  <a:pt x="31641" y="898419"/>
                </a:lnTo>
                <a:lnTo>
                  <a:pt x="30126" y="953411"/>
                </a:lnTo>
                <a:lnTo>
                  <a:pt x="22157" y="1015708"/>
                </a:lnTo>
                <a:lnTo>
                  <a:pt x="20974" y="1074196"/>
                </a:lnTo>
                <a:lnTo>
                  <a:pt x="20769" y="1136643"/>
                </a:lnTo>
                <a:lnTo>
                  <a:pt x="20708" y="1194271"/>
                </a:lnTo>
                <a:lnTo>
                  <a:pt x="20682" y="123183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5619372" y="628607"/>
            <a:ext cx="792484" cy="536755"/>
            <a:chOff x="5619372" y="628607"/>
            <a:chExt cx="792484" cy="536755"/>
          </a:xfrm>
        </p:grpSpPr>
        <p:sp>
          <p:nvSpPr>
            <p:cNvPr id="25" name="Freeform 24"/>
            <p:cNvSpPr/>
            <p:nvPr/>
          </p:nvSpPr>
          <p:spPr>
            <a:xfrm>
              <a:off x="5619372" y="628607"/>
              <a:ext cx="287116" cy="536755"/>
            </a:xfrm>
            <a:custGeom>
              <a:avLst/>
              <a:gdLst/>
              <a:ahLst/>
              <a:cxnLst/>
              <a:rect l="0" t="0" r="0" b="0"/>
              <a:pathLst>
                <a:path w="287116" h="536755">
                  <a:moveTo>
                    <a:pt x="97602" y="24159"/>
                  </a:moveTo>
                  <a:lnTo>
                    <a:pt x="79644" y="85270"/>
                  </a:lnTo>
                  <a:lnTo>
                    <a:pt x="68235" y="117135"/>
                  </a:lnTo>
                  <a:lnTo>
                    <a:pt x="56864" y="134112"/>
                  </a:lnTo>
                  <a:lnTo>
                    <a:pt x="50556" y="136066"/>
                  </a:lnTo>
                  <a:lnTo>
                    <a:pt x="44011" y="133859"/>
                  </a:lnTo>
                  <a:lnTo>
                    <a:pt x="37308" y="128878"/>
                  </a:lnTo>
                  <a:lnTo>
                    <a:pt x="34010" y="122048"/>
                  </a:lnTo>
                  <a:lnTo>
                    <a:pt x="33464" y="105100"/>
                  </a:lnTo>
                  <a:lnTo>
                    <a:pt x="49000" y="44928"/>
                  </a:lnTo>
                  <a:lnTo>
                    <a:pt x="64744" y="19135"/>
                  </a:lnTo>
                  <a:lnTo>
                    <a:pt x="83779" y="7108"/>
                  </a:lnTo>
                  <a:lnTo>
                    <a:pt x="95405" y="2263"/>
                  </a:lnTo>
                  <a:lnTo>
                    <a:pt x="120802" y="0"/>
                  </a:lnTo>
                  <a:lnTo>
                    <a:pt x="146517" y="4063"/>
                  </a:lnTo>
                  <a:lnTo>
                    <a:pt x="169645" y="13668"/>
                  </a:lnTo>
                  <a:lnTo>
                    <a:pt x="196807" y="37818"/>
                  </a:lnTo>
                  <a:lnTo>
                    <a:pt x="225776" y="85826"/>
                  </a:lnTo>
                  <a:lnTo>
                    <a:pt x="238785" y="127699"/>
                  </a:lnTo>
                  <a:lnTo>
                    <a:pt x="243159" y="177800"/>
                  </a:lnTo>
                  <a:lnTo>
                    <a:pt x="243285" y="233069"/>
                  </a:lnTo>
                  <a:lnTo>
                    <a:pt x="233440" y="294323"/>
                  </a:lnTo>
                  <a:lnTo>
                    <a:pt x="220230" y="356205"/>
                  </a:lnTo>
                  <a:lnTo>
                    <a:pt x="205186" y="401054"/>
                  </a:lnTo>
                  <a:lnTo>
                    <a:pt x="173443" y="456719"/>
                  </a:lnTo>
                  <a:lnTo>
                    <a:pt x="128083" y="508588"/>
                  </a:lnTo>
                  <a:lnTo>
                    <a:pt x="91685" y="528912"/>
                  </a:lnTo>
                  <a:lnTo>
                    <a:pt x="51265" y="536754"/>
                  </a:lnTo>
                  <a:lnTo>
                    <a:pt x="29825" y="532349"/>
                  </a:lnTo>
                  <a:lnTo>
                    <a:pt x="20831" y="527899"/>
                  </a:lnTo>
                  <a:lnTo>
                    <a:pt x="7719" y="513596"/>
                  </a:lnTo>
                  <a:lnTo>
                    <a:pt x="2585" y="504868"/>
                  </a:lnTo>
                  <a:lnTo>
                    <a:pt x="0" y="482693"/>
                  </a:lnTo>
                  <a:lnTo>
                    <a:pt x="3920" y="458409"/>
                  </a:lnTo>
                  <a:lnTo>
                    <a:pt x="13462" y="435918"/>
                  </a:lnTo>
                  <a:lnTo>
                    <a:pt x="31740" y="417343"/>
                  </a:lnTo>
                  <a:lnTo>
                    <a:pt x="81602" y="386355"/>
                  </a:lnTo>
                  <a:lnTo>
                    <a:pt x="128216" y="375972"/>
                  </a:lnTo>
                  <a:lnTo>
                    <a:pt x="173484" y="378484"/>
                  </a:lnTo>
                  <a:lnTo>
                    <a:pt x="210943" y="392227"/>
                  </a:lnTo>
                  <a:lnTo>
                    <a:pt x="238679" y="416706"/>
                  </a:lnTo>
                  <a:lnTo>
                    <a:pt x="287115" y="476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01243" y="106337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53030" y="670623"/>
              <a:ext cx="258826" cy="449498"/>
            </a:xfrm>
            <a:custGeom>
              <a:avLst/>
              <a:gdLst/>
              <a:ahLst/>
              <a:cxnLst/>
              <a:rect l="0" t="0" r="0" b="0"/>
              <a:pathLst>
                <a:path w="258826" h="449498">
                  <a:moveTo>
                    <a:pt x="258825" y="66371"/>
                  </a:moveTo>
                  <a:lnTo>
                    <a:pt x="216842" y="120246"/>
                  </a:lnTo>
                  <a:lnTo>
                    <a:pt x="180857" y="176227"/>
                  </a:lnTo>
                  <a:lnTo>
                    <a:pt x="146421" y="233812"/>
                  </a:lnTo>
                  <a:lnTo>
                    <a:pt x="125661" y="292382"/>
                  </a:lnTo>
                  <a:lnTo>
                    <a:pt x="106481" y="350225"/>
                  </a:lnTo>
                  <a:lnTo>
                    <a:pt x="105671" y="389512"/>
                  </a:lnTo>
                  <a:lnTo>
                    <a:pt x="115878" y="434228"/>
                  </a:lnTo>
                  <a:lnTo>
                    <a:pt x="122583" y="441461"/>
                  </a:lnTo>
                  <a:lnTo>
                    <a:pt x="142511" y="449497"/>
                  </a:lnTo>
                  <a:lnTo>
                    <a:pt x="163846" y="446829"/>
                  </a:lnTo>
                  <a:lnTo>
                    <a:pt x="185026" y="436675"/>
                  </a:lnTo>
                  <a:lnTo>
                    <a:pt x="224100" y="401560"/>
                  </a:lnTo>
                  <a:lnTo>
                    <a:pt x="244246" y="371187"/>
                  </a:lnTo>
                  <a:lnTo>
                    <a:pt x="249106" y="360829"/>
                  </a:lnTo>
                  <a:lnTo>
                    <a:pt x="251386" y="336841"/>
                  </a:lnTo>
                  <a:lnTo>
                    <a:pt x="247330" y="311752"/>
                  </a:lnTo>
                  <a:lnTo>
                    <a:pt x="231892" y="279067"/>
                  </a:lnTo>
                  <a:lnTo>
                    <a:pt x="219169" y="261898"/>
                  </a:lnTo>
                  <a:lnTo>
                    <a:pt x="199476" y="249588"/>
                  </a:lnTo>
                  <a:lnTo>
                    <a:pt x="148705" y="226565"/>
                  </a:lnTo>
                  <a:lnTo>
                    <a:pt x="94787" y="206722"/>
                  </a:lnTo>
                  <a:lnTo>
                    <a:pt x="38308" y="174700"/>
                  </a:lnTo>
                  <a:lnTo>
                    <a:pt x="11903" y="153971"/>
                  </a:lnTo>
                  <a:lnTo>
                    <a:pt x="2853" y="130651"/>
                  </a:lnTo>
                  <a:lnTo>
                    <a:pt x="0" y="101959"/>
                  </a:lnTo>
                  <a:lnTo>
                    <a:pt x="2632" y="73609"/>
                  </a:lnTo>
                  <a:lnTo>
                    <a:pt x="10821" y="51651"/>
                  </a:lnTo>
                  <a:lnTo>
                    <a:pt x="23429" y="34093"/>
                  </a:lnTo>
                  <a:lnTo>
                    <a:pt x="50258" y="12224"/>
                  </a:lnTo>
                  <a:lnTo>
                    <a:pt x="70202" y="2141"/>
                  </a:lnTo>
                  <a:lnTo>
                    <a:pt x="93884" y="0"/>
                  </a:lnTo>
                  <a:lnTo>
                    <a:pt x="106750" y="1067"/>
                  </a:lnTo>
                  <a:lnTo>
                    <a:pt x="130405" y="11611"/>
                  </a:lnTo>
                  <a:lnTo>
                    <a:pt x="141626" y="19336"/>
                  </a:lnTo>
                  <a:lnTo>
                    <a:pt x="157214" y="40397"/>
                  </a:lnTo>
                  <a:lnTo>
                    <a:pt x="174597" y="76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011565" y="1426323"/>
            <a:ext cx="1695089" cy="1127978"/>
            <a:chOff x="5011565" y="1426323"/>
            <a:chExt cx="1695089" cy="1127978"/>
          </a:xfrm>
        </p:grpSpPr>
        <p:sp>
          <p:nvSpPr>
            <p:cNvPr id="29" name="Freeform 28"/>
            <p:cNvSpPr/>
            <p:nvPr/>
          </p:nvSpPr>
          <p:spPr>
            <a:xfrm>
              <a:off x="5327419" y="1484518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115814" y="0"/>
                  </a:moveTo>
                  <a:lnTo>
                    <a:pt x="86505" y="34897"/>
                  </a:lnTo>
                  <a:lnTo>
                    <a:pt x="55600" y="92997"/>
                  </a:lnTo>
                  <a:lnTo>
                    <a:pt x="27079" y="14599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11606" y="1537160"/>
              <a:ext cx="231628" cy="126343"/>
            </a:xfrm>
            <a:custGeom>
              <a:avLst/>
              <a:gdLst/>
              <a:ahLst/>
              <a:cxnLst/>
              <a:rect l="0" t="0" r="0" b="0"/>
              <a:pathLst>
                <a:path w="231628" h="126343">
                  <a:moveTo>
                    <a:pt x="231627" y="126342"/>
                  </a:moveTo>
                  <a:lnTo>
                    <a:pt x="196729" y="97034"/>
                  </a:lnTo>
                  <a:lnTo>
                    <a:pt x="135510" y="63009"/>
                  </a:lnTo>
                  <a:lnTo>
                    <a:pt x="80450" y="35063"/>
                  </a:lnTo>
                  <a:lnTo>
                    <a:pt x="19852" y="114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17057" y="1426323"/>
              <a:ext cx="334549" cy="416165"/>
            </a:xfrm>
            <a:custGeom>
              <a:avLst/>
              <a:gdLst/>
              <a:ahLst/>
              <a:cxnLst/>
              <a:rect l="0" t="0" r="0" b="0"/>
              <a:pathLst>
                <a:path w="334549" h="416165">
                  <a:moveTo>
                    <a:pt x="0" y="5552"/>
                  </a:moveTo>
                  <a:lnTo>
                    <a:pt x="37478" y="13885"/>
                  </a:lnTo>
                  <a:lnTo>
                    <a:pt x="94490" y="15647"/>
                  </a:lnTo>
                  <a:lnTo>
                    <a:pt x="144850" y="10363"/>
                  </a:lnTo>
                  <a:lnTo>
                    <a:pt x="205864" y="6502"/>
                  </a:lnTo>
                  <a:lnTo>
                    <a:pt x="266096" y="5740"/>
                  </a:lnTo>
                  <a:lnTo>
                    <a:pt x="322793" y="0"/>
                  </a:lnTo>
                  <a:lnTo>
                    <a:pt x="329839" y="1851"/>
                  </a:lnTo>
                  <a:lnTo>
                    <a:pt x="333366" y="6594"/>
                  </a:lnTo>
                  <a:lnTo>
                    <a:pt x="334548" y="13266"/>
                  </a:lnTo>
                  <a:lnTo>
                    <a:pt x="332996" y="20053"/>
                  </a:lnTo>
                  <a:lnTo>
                    <a:pt x="291039" y="83323"/>
                  </a:lnTo>
                  <a:lnTo>
                    <a:pt x="257531" y="136208"/>
                  </a:lnTo>
                  <a:lnTo>
                    <a:pt x="223262" y="199459"/>
                  </a:lnTo>
                  <a:lnTo>
                    <a:pt x="196266" y="253688"/>
                  </a:lnTo>
                  <a:lnTo>
                    <a:pt x="168403" y="310674"/>
                  </a:lnTo>
                  <a:lnTo>
                    <a:pt x="133354" y="372636"/>
                  </a:lnTo>
                  <a:lnTo>
                    <a:pt x="105285" y="416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11565" y="1905658"/>
              <a:ext cx="1695089" cy="147400"/>
            </a:xfrm>
            <a:custGeom>
              <a:avLst/>
              <a:gdLst/>
              <a:ahLst/>
              <a:cxnLst/>
              <a:rect l="0" t="0" r="0" b="0"/>
              <a:pathLst>
                <a:path w="1695089" h="147400">
                  <a:moveTo>
                    <a:pt x="1695088" y="0"/>
                  </a:moveTo>
                  <a:lnTo>
                    <a:pt x="1637824" y="0"/>
                  </a:lnTo>
                  <a:lnTo>
                    <a:pt x="1576932" y="5589"/>
                  </a:lnTo>
                  <a:lnTo>
                    <a:pt x="1517229" y="9065"/>
                  </a:lnTo>
                  <a:lnTo>
                    <a:pt x="1464444" y="10095"/>
                  </a:lnTo>
                  <a:lnTo>
                    <a:pt x="1413580" y="10400"/>
                  </a:lnTo>
                  <a:lnTo>
                    <a:pt x="1352395" y="17738"/>
                  </a:lnTo>
                  <a:lnTo>
                    <a:pt x="1292130" y="23521"/>
                  </a:lnTo>
                  <a:lnTo>
                    <a:pt x="1241510" y="32315"/>
                  </a:lnTo>
                  <a:lnTo>
                    <a:pt x="1189467" y="39210"/>
                  </a:lnTo>
                  <a:lnTo>
                    <a:pt x="1133883" y="44373"/>
                  </a:lnTo>
                  <a:lnTo>
                    <a:pt x="1076080" y="50192"/>
                  </a:lnTo>
                  <a:lnTo>
                    <a:pt x="1018788" y="51916"/>
                  </a:lnTo>
                  <a:lnTo>
                    <a:pt x="960479" y="52427"/>
                  </a:lnTo>
                  <a:lnTo>
                    <a:pt x="903038" y="55698"/>
                  </a:lnTo>
                  <a:lnTo>
                    <a:pt x="844684" y="64076"/>
                  </a:lnTo>
                  <a:lnTo>
                    <a:pt x="787229" y="70848"/>
                  </a:lnTo>
                  <a:lnTo>
                    <a:pt x="728872" y="75974"/>
                  </a:lnTo>
                  <a:lnTo>
                    <a:pt x="671417" y="81782"/>
                  </a:lnTo>
                  <a:lnTo>
                    <a:pt x="609939" y="86622"/>
                  </a:lnTo>
                  <a:lnTo>
                    <a:pt x="550390" y="95466"/>
                  </a:lnTo>
                  <a:lnTo>
                    <a:pt x="495700" y="102375"/>
                  </a:lnTo>
                  <a:lnTo>
                    <a:pt x="445571" y="104423"/>
                  </a:lnTo>
                  <a:lnTo>
                    <a:pt x="397963" y="108149"/>
                  </a:lnTo>
                  <a:lnTo>
                    <a:pt x="346812" y="113542"/>
                  </a:lnTo>
                  <a:lnTo>
                    <a:pt x="297731" y="118260"/>
                  </a:lnTo>
                  <a:lnTo>
                    <a:pt x="239225" y="124745"/>
                  </a:lnTo>
                  <a:lnTo>
                    <a:pt x="182608" y="133262"/>
                  </a:lnTo>
                  <a:lnTo>
                    <a:pt x="126364" y="136157"/>
                  </a:lnTo>
                  <a:lnTo>
                    <a:pt x="75783" y="142318"/>
                  </a:lnTo>
                  <a:lnTo>
                    <a:pt x="14023" y="14673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70526" y="2095171"/>
              <a:ext cx="248938" cy="459130"/>
            </a:xfrm>
            <a:custGeom>
              <a:avLst/>
              <a:gdLst/>
              <a:ahLst/>
              <a:cxnLst/>
              <a:rect l="0" t="0" r="0" b="0"/>
              <a:pathLst>
                <a:path w="248938" h="459130">
                  <a:moveTo>
                    <a:pt x="178158" y="0"/>
                  </a:moveTo>
                  <a:lnTo>
                    <a:pt x="161390" y="5589"/>
                  </a:lnTo>
                  <a:lnTo>
                    <a:pt x="146919" y="17691"/>
                  </a:lnTo>
                  <a:lnTo>
                    <a:pt x="104287" y="72519"/>
                  </a:lnTo>
                  <a:lnTo>
                    <a:pt x="71883" y="135097"/>
                  </a:lnTo>
                  <a:lnTo>
                    <a:pt x="40182" y="195445"/>
                  </a:lnTo>
                  <a:lnTo>
                    <a:pt x="13296" y="257452"/>
                  </a:lnTo>
                  <a:lnTo>
                    <a:pt x="3358" y="296210"/>
                  </a:lnTo>
                  <a:lnTo>
                    <a:pt x="0" y="356818"/>
                  </a:lnTo>
                  <a:lnTo>
                    <a:pt x="5007" y="396622"/>
                  </a:lnTo>
                  <a:lnTo>
                    <a:pt x="16974" y="416482"/>
                  </a:lnTo>
                  <a:lnTo>
                    <a:pt x="53252" y="448296"/>
                  </a:lnTo>
                  <a:lnTo>
                    <a:pt x="76631" y="456605"/>
                  </a:lnTo>
                  <a:lnTo>
                    <a:pt x="101449" y="459129"/>
                  </a:lnTo>
                  <a:lnTo>
                    <a:pt x="124178" y="456351"/>
                  </a:lnTo>
                  <a:lnTo>
                    <a:pt x="186315" y="421964"/>
                  </a:lnTo>
                  <a:lnTo>
                    <a:pt x="216450" y="397207"/>
                  </a:lnTo>
                  <a:lnTo>
                    <a:pt x="231441" y="376578"/>
                  </a:lnTo>
                  <a:lnTo>
                    <a:pt x="245288" y="338656"/>
                  </a:lnTo>
                  <a:lnTo>
                    <a:pt x="248937" y="311560"/>
                  </a:lnTo>
                  <a:lnTo>
                    <a:pt x="241201" y="287040"/>
                  </a:lnTo>
                  <a:lnTo>
                    <a:pt x="234224" y="275588"/>
                  </a:lnTo>
                  <a:lnTo>
                    <a:pt x="223724" y="267953"/>
                  </a:lnTo>
                  <a:lnTo>
                    <a:pt x="196460" y="259470"/>
                  </a:lnTo>
                  <a:lnTo>
                    <a:pt x="153815" y="260283"/>
                  </a:lnTo>
                  <a:lnTo>
                    <a:pt x="117133" y="273523"/>
                  </a:lnTo>
                  <a:lnTo>
                    <a:pt x="76806" y="305023"/>
                  </a:lnTo>
                  <a:lnTo>
                    <a:pt x="6234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5453761" y="273740"/>
            <a:ext cx="255803" cy="313380"/>
          </a:xfrm>
          <a:custGeom>
            <a:avLst/>
            <a:gdLst/>
            <a:ahLst/>
            <a:cxnLst/>
            <a:rect l="0" t="0" r="0" b="0"/>
            <a:pathLst>
              <a:path w="255803" h="313380">
                <a:moveTo>
                  <a:pt x="242156" y="0"/>
                </a:moveTo>
                <a:lnTo>
                  <a:pt x="183539" y="14655"/>
                </a:lnTo>
                <a:lnTo>
                  <a:pt x="123822" y="28548"/>
                </a:lnTo>
                <a:lnTo>
                  <a:pt x="64226" y="39591"/>
                </a:lnTo>
                <a:lnTo>
                  <a:pt x="33068" y="50596"/>
                </a:lnTo>
                <a:lnTo>
                  <a:pt x="16257" y="61872"/>
                </a:lnTo>
                <a:lnTo>
                  <a:pt x="12008" y="69324"/>
                </a:lnTo>
                <a:lnTo>
                  <a:pt x="10407" y="86963"/>
                </a:lnTo>
                <a:lnTo>
                  <a:pt x="20080" y="128052"/>
                </a:lnTo>
                <a:lnTo>
                  <a:pt x="49929" y="188121"/>
                </a:lnTo>
                <a:lnTo>
                  <a:pt x="55513" y="192095"/>
                </a:lnTo>
                <a:lnTo>
                  <a:pt x="60406" y="191234"/>
                </a:lnTo>
                <a:lnTo>
                  <a:pt x="107819" y="150393"/>
                </a:lnTo>
                <a:lnTo>
                  <a:pt x="133708" y="142881"/>
                </a:lnTo>
                <a:lnTo>
                  <a:pt x="161202" y="141882"/>
                </a:lnTo>
                <a:lnTo>
                  <a:pt x="220370" y="165786"/>
                </a:lnTo>
                <a:lnTo>
                  <a:pt x="236763" y="177408"/>
                </a:lnTo>
                <a:lnTo>
                  <a:pt x="248728" y="193492"/>
                </a:lnTo>
                <a:lnTo>
                  <a:pt x="253556" y="202694"/>
                </a:lnTo>
                <a:lnTo>
                  <a:pt x="255802" y="225397"/>
                </a:lnTo>
                <a:lnTo>
                  <a:pt x="251730" y="249915"/>
                </a:lnTo>
                <a:lnTo>
                  <a:pt x="242122" y="272511"/>
                </a:lnTo>
                <a:lnTo>
                  <a:pt x="226933" y="288012"/>
                </a:lnTo>
                <a:lnTo>
                  <a:pt x="188586" y="307496"/>
                </a:lnTo>
                <a:lnTo>
                  <a:pt x="152064" y="313379"/>
                </a:lnTo>
                <a:lnTo>
                  <a:pt x="97801" y="306961"/>
                </a:lnTo>
                <a:lnTo>
                  <a:pt x="42022" y="297547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5563775" y="2114689"/>
            <a:ext cx="309664" cy="464793"/>
            <a:chOff x="5563775" y="2114689"/>
            <a:chExt cx="309664" cy="464793"/>
          </a:xfrm>
        </p:grpSpPr>
        <p:sp>
          <p:nvSpPr>
            <p:cNvPr id="36" name="Freeform 35"/>
            <p:cNvSpPr/>
            <p:nvPr/>
          </p:nvSpPr>
          <p:spPr>
            <a:xfrm>
              <a:off x="5563775" y="2200455"/>
              <a:ext cx="26858" cy="357971"/>
            </a:xfrm>
            <a:custGeom>
              <a:avLst/>
              <a:gdLst/>
              <a:ahLst/>
              <a:cxnLst/>
              <a:rect l="0" t="0" r="0" b="0"/>
              <a:pathLst>
                <a:path w="26858" h="357971">
                  <a:moveTo>
                    <a:pt x="26857" y="0"/>
                  </a:moveTo>
                  <a:lnTo>
                    <a:pt x="19621" y="27557"/>
                  </a:lnTo>
                  <a:lnTo>
                    <a:pt x="13859" y="80660"/>
                  </a:lnTo>
                  <a:lnTo>
                    <a:pt x="7392" y="136816"/>
                  </a:lnTo>
                  <a:lnTo>
                    <a:pt x="11861" y="187028"/>
                  </a:lnTo>
                  <a:lnTo>
                    <a:pt x="14276" y="246821"/>
                  </a:lnTo>
                  <a:lnTo>
                    <a:pt x="7147" y="310144"/>
                  </a:lnTo>
                  <a:lnTo>
                    <a:pt x="0" y="352162"/>
                  </a:lnTo>
                  <a:lnTo>
                    <a:pt x="764" y="355268"/>
                  </a:lnTo>
                  <a:lnTo>
                    <a:pt x="5800" y="357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02211" y="2114689"/>
              <a:ext cx="171228" cy="464793"/>
            </a:xfrm>
            <a:custGeom>
              <a:avLst/>
              <a:gdLst/>
              <a:ahLst/>
              <a:cxnLst/>
              <a:rect l="0" t="0" r="0" b="0"/>
              <a:pathLst>
                <a:path w="171228" h="464793">
                  <a:moveTo>
                    <a:pt x="162162" y="159466"/>
                  </a:moveTo>
                  <a:lnTo>
                    <a:pt x="171227" y="100849"/>
                  </a:lnTo>
                  <a:lnTo>
                    <a:pt x="163996" y="47845"/>
                  </a:lnTo>
                  <a:lnTo>
                    <a:pt x="157908" y="24459"/>
                  </a:lnTo>
                  <a:lnTo>
                    <a:pt x="152307" y="15649"/>
                  </a:lnTo>
                  <a:lnTo>
                    <a:pt x="136725" y="2741"/>
                  </a:lnTo>
                  <a:lnTo>
                    <a:pt x="127657" y="0"/>
                  </a:lnTo>
                  <a:lnTo>
                    <a:pt x="108222" y="75"/>
                  </a:lnTo>
                  <a:lnTo>
                    <a:pt x="77549" y="12283"/>
                  </a:lnTo>
                  <a:lnTo>
                    <a:pt x="29383" y="50999"/>
                  </a:lnTo>
                  <a:lnTo>
                    <a:pt x="9245" y="94453"/>
                  </a:lnTo>
                  <a:lnTo>
                    <a:pt x="0" y="127335"/>
                  </a:lnTo>
                  <a:lnTo>
                    <a:pt x="6171" y="169887"/>
                  </a:lnTo>
                  <a:lnTo>
                    <a:pt x="13284" y="189834"/>
                  </a:lnTo>
                  <a:lnTo>
                    <a:pt x="24244" y="206498"/>
                  </a:lnTo>
                  <a:lnTo>
                    <a:pt x="40034" y="218584"/>
                  </a:lnTo>
                  <a:lnTo>
                    <a:pt x="49158" y="223444"/>
                  </a:lnTo>
                  <a:lnTo>
                    <a:pt x="68654" y="225725"/>
                  </a:lnTo>
                  <a:lnTo>
                    <a:pt x="78766" y="224696"/>
                  </a:lnTo>
                  <a:lnTo>
                    <a:pt x="99361" y="214194"/>
                  </a:lnTo>
                  <a:lnTo>
                    <a:pt x="117873" y="197827"/>
                  </a:lnTo>
                  <a:lnTo>
                    <a:pt x="139288" y="158725"/>
                  </a:lnTo>
                  <a:lnTo>
                    <a:pt x="143403" y="148443"/>
                  </a:lnTo>
                  <a:lnTo>
                    <a:pt x="147316" y="145099"/>
                  </a:lnTo>
                  <a:lnTo>
                    <a:pt x="151095" y="146378"/>
                  </a:lnTo>
                  <a:lnTo>
                    <a:pt x="154784" y="150741"/>
                  </a:lnTo>
                  <a:lnTo>
                    <a:pt x="156074" y="157159"/>
                  </a:lnTo>
                  <a:lnTo>
                    <a:pt x="152449" y="208252"/>
                  </a:lnTo>
                  <a:lnTo>
                    <a:pt x="151794" y="261866"/>
                  </a:lnTo>
                  <a:lnTo>
                    <a:pt x="151665" y="317517"/>
                  </a:lnTo>
                  <a:lnTo>
                    <a:pt x="157229" y="373570"/>
                  </a:lnTo>
                  <a:lnTo>
                    <a:pt x="161187" y="427363"/>
                  </a:lnTo>
                  <a:lnTo>
                    <a:pt x="162162" y="464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5997617" y="2526839"/>
            <a:ext cx="57082" cy="42063"/>
          </a:xfrm>
          <a:custGeom>
            <a:avLst/>
            <a:gdLst/>
            <a:ahLst/>
            <a:cxnLst/>
            <a:rect l="0" t="0" r="0" b="0"/>
            <a:pathLst>
              <a:path w="57082" h="42063">
                <a:moveTo>
                  <a:pt x="45740" y="0"/>
                </a:moveTo>
                <a:lnTo>
                  <a:pt x="21693" y="9575"/>
                </a:lnTo>
                <a:lnTo>
                  <a:pt x="7367" y="20243"/>
                </a:lnTo>
                <a:lnTo>
                  <a:pt x="6120" y="22854"/>
                </a:lnTo>
                <a:lnTo>
                  <a:pt x="8798" y="23425"/>
                </a:lnTo>
                <a:lnTo>
                  <a:pt x="14093" y="22636"/>
                </a:lnTo>
                <a:lnTo>
                  <a:pt x="16453" y="18600"/>
                </a:lnTo>
                <a:lnTo>
                  <a:pt x="15956" y="4757"/>
                </a:lnTo>
                <a:lnTo>
                  <a:pt x="16525" y="3171"/>
                </a:lnTo>
                <a:lnTo>
                  <a:pt x="25256" y="16537"/>
                </a:lnTo>
                <a:lnTo>
                  <a:pt x="40145" y="29187"/>
                </a:lnTo>
                <a:lnTo>
                  <a:pt x="46690" y="29986"/>
                </a:lnTo>
                <a:lnTo>
                  <a:pt x="52223" y="27010"/>
                </a:lnTo>
                <a:lnTo>
                  <a:pt x="57081" y="21516"/>
                </a:lnTo>
                <a:lnTo>
                  <a:pt x="56810" y="16684"/>
                </a:lnTo>
                <a:lnTo>
                  <a:pt x="53120" y="12292"/>
                </a:lnTo>
                <a:lnTo>
                  <a:pt x="47151" y="8195"/>
                </a:lnTo>
                <a:lnTo>
                  <a:pt x="16393" y="2428"/>
                </a:lnTo>
                <a:lnTo>
                  <a:pt x="8628" y="6298"/>
                </a:lnTo>
                <a:lnTo>
                  <a:pt x="3451" y="13557"/>
                </a:lnTo>
                <a:lnTo>
                  <a:pt x="0" y="23076"/>
                </a:lnTo>
                <a:lnTo>
                  <a:pt x="1209" y="30592"/>
                </a:lnTo>
                <a:lnTo>
                  <a:pt x="5524" y="36772"/>
                </a:lnTo>
                <a:lnTo>
                  <a:pt x="11910" y="42062"/>
                </a:lnTo>
                <a:lnTo>
                  <a:pt x="16168" y="40910"/>
                </a:lnTo>
                <a:lnTo>
                  <a:pt x="19006" y="35462"/>
                </a:lnTo>
                <a:lnTo>
                  <a:pt x="20898" y="27151"/>
                </a:lnTo>
                <a:lnTo>
                  <a:pt x="19820" y="20440"/>
                </a:lnTo>
                <a:lnTo>
                  <a:pt x="16762" y="14797"/>
                </a:lnTo>
                <a:lnTo>
                  <a:pt x="362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1266101" y="3295432"/>
            <a:ext cx="2554495" cy="915966"/>
            <a:chOff x="1266101" y="3295432"/>
            <a:chExt cx="2554495" cy="915966"/>
          </a:xfrm>
        </p:grpSpPr>
        <p:sp>
          <p:nvSpPr>
            <p:cNvPr id="40" name="Freeform 39"/>
            <p:cNvSpPr/>
            <p:nvPr/>
          </p:nvSpPr>
          <p:spPr>
            <a:xfrm>
              <a:off x="2572246" y="3505989"/>
              <a:ext cx="17765" cy="442198"/>
            </a:xfrm>
            <a:custGeom>
              <a:avLst/>
              <a:gdLst/>
              <a:ahLst/>
              <a:cxnLst/>
              <a:rect l="0" t="0" r="0" b="0"/>
              <a:pathLst>
                <a:path w="17765" h="442198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2875"/>
                  </a:lnTo>
                  <a:lnTo>
                    <a:pt x="6642" y="197532"/>
                  </a:lnTo>
                  <a:lnTo>
                    <a:pt x="8142" y="242210"/>
                  </a:lnTo>
                  <a:lnTo>
                    <a:pt x="12708" y="289363"/>
                  </a:lnTo>
                  <a:lnTo>
                    <a:pt x="15517" y="334497"/>
                  </a:lnTo>
                  <a:lnTo>
                    <a:pt x="17098" y="393128"/>
                  </a:lnTo>
                  <a:lnTo>
                    <a:pt x="1776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90010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02500" y="3522897"/>
              <a:ext cx="245480" cy="477933"/>
            </a:xfrm>
            <a:custGeom>
              <a:avLst/>
              <a:gdLst/>
              <a:ahLst/>
              <a:cxnLst/>
              <a:rect l="0" t="0" r="0" b="0"/>
              <a:pathLst>
                <a:path w="245480" h="477933">
                  <a:moveTo>
                    <a:pt x="245479" y="141020"/>
                  </a:moveTo>
                  <a:lnTo>
                    <a:pt x="242359" y="98328"/>
                  </a:lnTo>
                  <a:lnTo>
                    <a:pt x="230907" y="67149"/>
                  </a:lnTo>
                  <a:lnTo>
                    <a:pt x="217945" y="47357"/>
                  </a:lnTo>
                  <a:lnTo>
                    <a:pt x="200486" y="30762"/>
                  </a:lnTo>
                  <a:lnTo>
                    <a:pt x="142010" y="5343"/>
                  </a:lnTo>
                  <a:lnTo>
                    <a:pt x="118774" y="0"/>
                  </a:lnTo>
                  <a:lnTo>
                    <a:pt x="92849" y="1525"/>
                  </a:lnTo>
                  <a:lnTo>
                    <a:pt x="71969" y="9222"/>
                  </a:lnTo>
                  <a:lnTo>
                    <a:pt x="54889" y="21612"/>
                  </a:lnTo>
                  <a:lnTo>
                    <a:pt x="24861" y="61281"/>
                  </a:lnTo>
                  <a:lnTo>
                    <a:pt x="1989" y="108241"/>
                  </a:lnTo>
                  <a:lnTo>
                    <a:pt x="0" y="129961"/>
                  </a:lnTo>
                  <a:lnTo>
                    <a:pt x="8256" y="172501"/>
                  </a:lnTo>
                  <a:lnTo>
                    <a:pt x="29558" y="213529"/>
                  </a:lnTo>
                  <a:lnTo>
                    <a:pt x="42669" y="230178"/>
                  </a:lnTo>
                  <a:lnTo>
                    <a:pt x="68794" y="247115"/>
                  </a:lnTo>
                  <a:lnTo>
                    <a:pt x="77386" y="248015"/>
                  </a:lnTo>
                  <a:lnTo>
                    <a:pt x="93172" y="242775"/>
                  </a:lnTo>
                  <a:lnTo>
                    <a:pt x="129606" y="219178"/>
                  </a:lnTo>
                  <a:lnTo>
                    <a:pt x="174976" y="162714"/>
                  </a:lnTo>
                  <a:lnTo>
                    <a:pt x="189188" y="146372"/>
                  </a:lnTo>
                  <a:lnTo>
                    <a:pt x="193913" y="145758"/>
                  </a:lnTo>
                  <a:lnTo>
                    <a:pt x="197064" y="150028"/>
                  </a:lnTo>
                  <a:lnTo>
                    <a:pt x="202120" y="190502"/>
                  </a:lnTo>
                  <a:lnTo>
                    <a:pt x="203119" y="244727"/>
                  </a:lnTo>
                  <a:lnTo>
                    <a:pt x="204462" y="293540"/>
                  </a:lnTo>
                  <a:lnTo>
                    <a:pt x="210579" y="345048"/>
                  </a:lnTo>
                  <a:lnTo>
                    <a:pt x="214081" y="395015"/>
                  </a:lnTo>
                  <a:lnTo>
                    <a:pt x="228418" y="455661"/>
                  </a:lnTo>
                  <a:lnTo>
                    <a:pt x="234950" y="477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05906" y="39481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53573" y="3621803"/>
              <a:ext cx="174735" cy="419137"/>
            </a:xfrm>
            <a:custGeom>
              <a:avLst/>
              <a:gdLst/>
              <a:ahLst/>
              <a:cxnLst/>
              <a:rect l="0" t="0" r="0" b="0"/>
              <a:pathLst>
                <a:path w="174735" h="419137">
                  <a:moveTo>
                    <a:pt x="147131" y="0"/>
                  </a:moveTo>
                  <a:lnTo>
                    <a:pt x="103169" y="20243"/>
                  </a:lnTo>
                  <a:lnTo>
                    <a:pt x="72884" y="50581"/>
                  </a:lnTo>
                  <a:lnTo>
                    <a:pt x="37384" y="111252"/>
                  </a:lnTo>
                  <a:lnTo>
                    <a:pt x="10029" y="171064"/>
                  </a:lnTo>
                  <a:lnTo>
                    <a:pt x="2783" y="219401"/>
                  </a:lnTo>
                  <a:lnTo>
                    <a:pt x="636" y="276357"/>
                  </a:lnTo>
                  <a:lnTo>
                    <a:pt x="0" y="326509"/>
                  </a:lnTo>
                  <a:lnTo>
                    <a:pt x="10990" y="371004"/>
                  </a:lnTo>
                  <a:lnTo>
                    <a:pt x="29064" y="408234"/>
                  </a:lnTo>
                  <a:lnTo>
                    <a:pt x="38004" y="414876"/>
                  </a:lnTo>
                  <a:lnTo>
                    <a:pt x="60416" y="419136"/>
                  </a:lnTo>
                  <a:lnTo>
                    <a:pt x="93752" y="414957"/>
                  </a:lnTo>
                  <a:lnTo>
                    <a:pt x="120267" y="400720"/>
                  </a:lnTo>
                  <a:lnTo>
                    <a:pt x="150187" y="373779"/>
                  </a:lnTo>
                  <a:lnTo>
                    <a:pt x="164477" y="355637"/>
                  </a:lnTo>
                  <a:lnTo>
                    <a:pt x="172388" y="332756"/>
                  </a:lnTo>
                  <a:lnTo>
                    <a:pt x="174734" y="308159"/>
                  </a:lnTo>
                  <a:lnTo>
                    <a:pt x="171877" y="285528"/>
                  </a:lnTo>
                  <a:lnTo>
                    <a:pt x="167138" y="276919"/>
                  </a:lnTo>
                  <a:lnTo>
                    <a:pt x="152514" y="264235"/>
                  </a:lnTo>
                  <a:lnTo>
                    <a:pt x="124550" y="250517"/>
                  </a:lnTo>
                  <a:lnTo>
                    <a:pt x="82859" y="250222"/>
                  </a:lnTo>
                  <a:lnTo>
                    <a:pt x="59684" y="257829"/>
                  </a:lnTo>
                  <a:lnTo>
                    <a:pt x="2078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66101" y="3295432"/>
              <a:ext cx="2554495" cy="915966"/>
            </a:xfrm>
            <a:custGeom>
              <a:avLst/>
              <a:gdLst/>
              <a:ahLst/>
              <a:cxnLst/>
              <a:rect l="0" t="0" r="0" b="0"/>
              <a:pathLst>
                <a:path w="2554495" h="915966">
                  <a:moveTo>
                    <a:pt x="1323909" y="21044"/>
                  </a:moveTo>
                  <a:lnTo>
                    <a:pt x="1263525" y="12711"/>
                  </a:lnTo>
                  <a:lnTo>
                    <a:pt x="1208921" y="8046"/>
                  </a:lnTo>
                  <a:lnTo>
                    <a:pt x="1158817" y="2375"/>
                  </a:lnTo>
                  <a:lnTo>
                    <a:pt x="1111216" y="695"/>
                  </a:lnTo>
                  <a:lnTo>
                    <a:pt x="1048319" y="127"/>
                  </a:lnTo>
                  <a:lnTo>
                    <a:pt x="999447" y="29"/>
                  </a:lnTo>
                  <a:lnTo>
                    <a:pt x="947922" y="0"/>
                  </a:lnTo>
                  <a:lnTo>
                    <a:pt x="901200" y="5580"/>
                  </a:lnTo>
                  <a:lnTo>
                    <a:pt x="846542" y="9053"/>
                  </a:lnTo>
                  <a:lnTo>
                    <a:pt x="791483" y="10082"/>
                  </a:lnTo>
                  <a:lnTo>
                    <a:pt x="738124" y="15976"/>
                  </a:lnTo>
                  <a:lnTo>
                    <a:pt x="685269" y="25132"/>
                  </a:lnTo>
                  <a:lnTo>
                    <a:pt x="632564" y="35254"/>
                  </a:lnTo>
                  <a:lnTo>
                    <a:pt x="579903" y="45662"/>
                  </a:lnTo>
                  <a:lnTo>
                    <a:pt x="527255" y="56154"/>
                  </a:lnTo>
                  <a:lnTo>
                    <a:pt x="474611" y="72262"/>
                  </a:lnTo>
                  <a:lnTo>
                    <a:pt x="411656" y="97495"/>
                  </a:lnTo>
                  <a:lnTo>
                    <a:pt x="362500" y="112197"/>
                  </a:lnTo>
                  <a:lnTo>
                    <a:pt x="303376" y="134412"/>
                  </a:lnTo>
                  <a:lnTo>
                    <a:pt x="246637" y="156002"/>
                  </a:lnTo>
                  <a:lnTo>
                    <a:pt x="191539" y="182797"/>
                  </a:lnTo>
                  <a:lnTo>
                    <a:pt x="134809" y="217618"/>
                  </a:lnTo>
                  <a:lnTo>
                    <a:pt x="84747" y="264130"/>
                  </a:lnTo>
                  <a:lnTo>
                    <a:pt x="39713" y="318119"/>
                  </a:lnTo>
                  <a:lnTo>
                    <a:pt x="26689" y="339081"/>
                  </a:lnTo>
                  <a:lnTo>
                    <a:pt x="4970" y="398740"/>
                  </a:lnTo>
                  <a:lnTo>
                    <a:pt x="0" y="458732"/>
                  </a:lnTo>
                  <a:lnTo>
                    <a:pt x="7341" y="509608"/>
                  </a:lnTo>
                  <a:lnTo>
                    <a:pt x="30190" y="572962"/>
                  </a:lnTo>
                  <a:lnTo>
                    <a:pt x="64168" y="622490"/>
                  </a:lnTo>
                  <a:lnTo>
                    <a:pt x="104705" y="659485"/>
                  </a:lnTo>
                  <a:lnTo>
                    <a:pt x="159604" y="693858"/>
                  </a:lnTo>
                  <a:lnTo>
                    <a:pt x="217604" y="723967"/>
                  </a:lnTo>
                  <a:lnTo>
                    <a:pt x="279285" y="749841"/>
                  </a:lnTo>
                  <a:lnTo>
                    <a:pt x="342332" y="775677"/>
                  </a:lnTo>
                  <a:lnTo>
                    <a:pt x="400735" y="797745"/>
                  </a:lnTo>
                  <a:lnTo>
                    <a:pt x="462660" y="813715"/>
                  </a:lnTo>
                  <a:lnTo>
                    <a:pt x="521123" y="828135"/>
                  </a:lnTo>
                  <a:lnTo>
                    <a:pt x="569500" y="839900"/>
                  </a:lnTo>
                  <a:lnTo>
                    <a:pt x="631481" y="858004"/>
                  </a:lnTo>
                  <a:lnTo>
                    <a:pt x="682397" y="864867"/>
                  </a:lnTo>
                  <a:lnTo>
                    <a:pt x="734528" y="871190"/>
                  </a:lnTo>
                  <a:lnTo>
                    <a:pt x="787019" y="876183"/>
                  </a:lnTo>
                  <a:lnTo>
                    <a:pt x="839617" y="881952"/>
                  </a:lnTo>
                  <a:lnTo>
                    <a:pt x="895366" y="886781"/>
                  </a:lnTo>
                  <a:lnTo>
                    <a:pt x="953218" y="892501"/>
                  </a:lnTo>
                  <a:lnTo>
                    <a:pt x="1007404" y="897316"/>
                  </a:lnTo>
                  <a:lnTo>
                    <a:pt x="1063624" y="903032"/>
                  </a:lnTo>
                  <a:lnTo>
                    <a:pt x="1121615" y="904725"/>
                  </a:lnTo>
                  <a:lnTo>
                    <a:pt x="1178962" y="908347"/>
                  </a:lnTo>
                  <a:lnTo>
                    <a:pt x="1240408" y="913709"/>
                  </a:lnTo>
                  <a:lnTo>
                    <a:pt x="1303067" y="915298"/>
                  </a:lnTo>
                  <a:lnTo>
                    <a:pt x="1362967" y="915769"/>
                  </a:lnTo>
                  <a:lnTo>
                    <a:pt x="1420879" y="915908"/>
                  </a:lnTo>
                  <a:lnTo>
                    <a:pt x="1482493" y="915949"/>
                  </a:lnTo>
                  <a:lnTo>
                    <a:pt x="1545202" y="915962"/>
                  </a:lnTo>
                  <a:lnTo>
                    <a:pt x="1608236" y="915965"/>
                  </a:lnTo>
                  <a:lnTo>
                    <a:pt x="1668247" y="912847"/>
                  </a:lnTo>
                  <a:lnTo>
                    <a:pt x="1726192" y="907633"/>
                  </a:lnTo>
                  <a:lnTo>
                    <a:pt x="1787815" y="906089"/>
                  </a:lnTo>
                  <a:lnTo>
                    <a:pt x="1850527" y="902511"/>
                  </a:lnTo>
                  <a:lnTo>
                    <a:pt x="1910443" y="894042"/>
                  </a:lnTo>
                  <a:lnTo>
                    <a:pt x="1965240" y="884124"/>
                  </a:lnTo>
                  <a:lnTo>
                    <a:pt x="2018521" y="876896"/>
                  </a:lnTo>
                  <a:lnTo>
                    <a:pt x="2071353" y="871635"/>
                  </a:lnTo>
                  <a:lnTo>
                    <a:pt x="2124051" y="862667"/>
                  </a:lnTo>
                  <a:lnTo>
                    <a:pt x="2176710" y="852601"/>
                  </a:lnTo>
                  <a:lnTo>
                    <a:pt x="2229358" y="842210"/>
                  </a:lnTo>
                  <a:lnTo>
                    <a:pt x="2278882" y="831722"/>
                  </a:lnTo>
                  <a:lnTo>
                    <a:pt x="2320072" y="818085"/>
                  </a:lnTo>
                  <a:lnTo>
                    <a:pt x="2383462" y="792939"/>
                  </a:lnTo>
                  <a:lnTo>
                    <a:pt x="2439426" y="766650"/>
                  </a:lnTo>
                  <a:lnTo>
                    <a:pt x="2489386" y="736268"/>
                  </a:lnTo>
                  <a:lnTo>
                    <a:pt x="2527248" y="699454"/>
                  </a:lnTo>
                  <a:lnTo>
                    <a:pt x="2541519" y="676629"/>
                  </a:lnTo>
                  <a:lnTo>
                    <a:pt x="2551528" y="631882"/>
                  </a:lnTo>
                  <a:lnTo>
                    <a:pt x="2554494" y="581579"/>
                  </a:lnTo>
                  <a:lnTo>
                    <a:pt x="2544195" y="535219"/>
                  </a:lnTo>
                  <a:lnTo>
                    <a:pt x="2506212" y="473080"/>
                  </a:lnTo>
                  <a:lnTo>
                    <a:pt x="2477286" y="439925"/>
                  </a:lnTo>
                  <a:lnTo>
                    <a:pt x="2418455" y="395501"/>
                  </a:lnTo>
                  <a:lnTo>
                    <a:pt x="2360586" y="352415"/>
                  </a:lnTo>
                  <a:lnTo>
                    <a:pt x="2306147" y="323153"/>
                  </a:lnTo>
                  <a:lnTo>
                    <a:pt x="2250333" y="291724"/>
                  </a:lnTo>
                  <a:lnTo>
                    <a:pt x="2188659" y="257656"/>
                  </a:lnTo>
                  <a:lnTo>
                    <a:pt x="2137492" y="235561"/>
                  </a:lnTo>
                  <a:lnTo>
                    <a:pt x="2085286" y="219785"/>
                  </a:lnTo>
                  <a:lnTo>
                    <a:pt x="2032773" y="202113"/>
                  </a:lnTo>
                  <a:lnTo>
                    <a:pt x="1980169" y="187648"/>
                  </a:lnTo>
                  <a:lnTo>
                    <a:pt x="1927538" y="175953"/>
                  </a:lnTo>
                  <a:lnTo>
                    <a:pt x="1869310" y="165079"/>
                  </a:lnTo>
                  <a:lnTo>
                    <a:pt x="1813192" y="154448"/>
                  </a:lnTo>
                  <a:lnTo>
                    <a:pt x="1753931" y="149479"/>
                  </a:lnTo>
                  <a:lnTo>
                    <a:pt x="1697508" y="142417"/>
                  </a:lnTo>
                  <a:lnTo>
                    <a:pt x="1638156" y="132916"/>
                  </a:lnTo>
                  <a:lnTo>
                    <a:pt x="1593816" y="129257"/>
                  </a:lnTo>
                  <a:lnTo>
                    <a:pt x="1549152" y="126461"/>
                  </a:lnTo>
                  <a:lnTo>
                    <a:pt x="1488784" y="118310"/>
                  </a:lnTo>
                  <a:lnTo>
                    <a:pt x="1443590" y="111846"/>
                  </a:lnTo>
                  <a:lnTo>
                    <a:pt x="1383287" y="107220"/>
                  </a:lnTo>
                  <a:lnTo>
                    <a:pt x="1322785" y="100260"/>
                  </a:lnTo>
                  <a:lnTo>
                    <a:pt x="1260405" y="96378"/>
                  </a:lnTo>
                  <a:lnTo>
                    <a:pt x="1197468" y="89639"/>
                  </a:lnTo>
                  <a:lnTo>
                    <a:pt x="1149170" y="86626"/>
                  </a:lnTo>
                  <a:lnTo>
                    <a:pt x="1094320" y="84930"/>
                  </a:lnTo>
                  <a:lnTo>
                    <a:pt x="1071225" y="84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2013-10-16T16:29:33Z</dcterms:created>
  <dcterms:modified xsi:type="dcterms:W3CDTF">2013-10-16T16:30:14Z</dcterms:modified>
</cp:coreProperties>
</file>